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72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61161" autoAdjust="0"/>
  </p:normalViewPr>
  <p:slideViewPr>
    <p:cSldViewPr snapToGrid="0">
      <p:cViewPr>
        <p:scale>
          <a:sx n="140" d="100"/>
          <a:sy n="140" d="100"/>
        </p:scale>
        <p:origin x="188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E1C4A-EB80-4A4B-9BE7-893103D25849}" type="datetimeFigureOut">
              <a:rPr lang="en-US" smtClean="0"/>
              <a:t>1/28/20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79AAE-4051-41E7-8F3B-E3B8FAED4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900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479AAE-4051-41E7-8F3B-E3B8FAED4A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12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04D0-C38A-4590-BE88-E040F411DB11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EA8AC-2399-497F-BC84-781B2C80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07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04D0-C38A-4590-BE88-E040F411DB11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EA8AC-2399-497F-BC84-781B2C80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04D0-C38A-4590-BE88-E040F411DB11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EA8AC-2399-497F-BC84-781B2C80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589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04D0-C38A-4590-BE88-E040F411DB11}" type="datetimeFigureOut">
              <a:rPr lang="en-US" smtClean="0"/>
              <a:t>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EA8AC-2399-497F-BC84-781B2C80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252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04D0-C38A-4590-BE88-E040F411DB11}" type="datetimeFigureOut">
              <a:rPr lang="en-US" smtClean="0"/>
              <a:t>1/28/20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EA8AC-2399-497F-BC84-781B2C80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0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04D0-C38A-4590-BE88-E040F411DB11}" type="datetimeFigureOut">
              <a:rPr lang="en-US" smtClean="0"/>
              <a:t>1/28/20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EA8AC-2399-497F-BC84-781B2C80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40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04D0-C38A-4590-BE88-E040F411DB11}" type="datetimeFigureOut">
              <a:rPr lang="en-US" smtClean="0"/>
              <a:t>1/28/20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EA8AC-2399-497F-BC84-781B2C80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87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04D0-C38A-4590-BE88-E040F411DB11}" type="datetimeFigureOut">
              <a:rPr lang="en-US" smtClean="0"/>
              <a:t>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EA8AC-2399-497F-BC84-781B2C80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83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04D0-C38A-4590-BE88-E040F411DB11}" type="datetimeFigureOut">
              <a:rPr lang="en-US" smtClean="0"/>
              <a:t>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EA8AC-2399-497F-BC84-781B2C80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580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04D0-C38A-4590-BE88-E040F411DB11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EA8AC-2399-497F-BC84-781B2C80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70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04D0-C38A-4590-BE88-E040F411DB11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EA8AC-2399-497F-BC84-781B2C80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05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304D0-C38A-4590-BE88-E040F411DB11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EA8AC-2399-497F-BC84-781B2C80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6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nsembl.gramene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snapgen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aixaDeTexto 224">
            <a:extLst>
              <a:ext uri="{FF2B5EF4-FFF2-40B4-BE49-F238E27FC236}">
                <a16:creationId xmlns:a16="http://schemas.microsoft.com/office/drawing/2014/main" id="{E8C0F1B7-9649-4BAF-B26E-E9ED867CCB84}"/>
              </a:ext>
            </a:extLst>
          </p:cNvPr>
          <p:cNvSpPr txBox="1"/>
          <p:nvPr/>
        </p:nvSpPr>
        <p:spPr>
          <a:xfrm>
            <a:off x="1740838" y="568742"/>
            <a:ext cx="11614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dirty="0" err="1">
                <a:solidFill>
                  <a:srgbClr val="000099"/>
                </a:solidFill>
              </a:rPr>
              <a:t>Maize</a:t>
            </a:r>
            <a:r>
              <a:rPr lang="pt-BR" sz="1050" b="1" dirty="0">
                <a:solidFill>
                  <a:srgbClr val="000099"/>
                </a:solidFill>
              </a:rPr>
              <a:t> DRIK1</a:t>
            </a:r>
            <a:endParaRPr lang="pt-BR" sz="900" b="1" dirty="0">
              <a:solidFill>
                <a:srgbClr val="000099"/>
              </a:solidFill>
            </a:endParaRPr>
          </a:p>
        </p:txBody>
      </p:sp>
      <p:sp>
        <p:nvSpPr>
          <p:cNvPr id="226" name="CaixaDeTexto 225">
            <a:extLst>
              <a:ext uri="{FF2B5EF4-FFF2-40B4-BE49-F238E27FC236}">
                <a16:creationId xmlns:a16="http://schemas.microsoft.com/office/drawing/2014/main" id="{260E052C-7C8E-4C84-A73D-38C2F48E5C22}"/>
              </a:ext>
            </a:extLst>
          </p:cNvPr>
          <p:cNvSpPr txBox="1"/>
          <p:nvPr/>
        </p:nvSpPr>
        <p:spPr>
          <a:xfrm>
            <a:off x="1973416" y="792054"/>
            <a:ext cx="8077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dirty="0" err="1"/>
              <a:t>Maize</a:t>
            </a:r>
            <a:r>
              <a:rPr lang="pt-BR" sz="1050" b="1" dirty="0"/>
              <a:t> 1 </a:t>
            </a:r>
            <a:endParaRPr lang="pt-BR" sz="9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7" name="CaixaDeTexto 226">
            <a:extLst>
              <a:ext uri="{FF2B5EF4-FFF2-40B4-BE49-F238E27FC236}">
                <a16:creationId xmlns:a16="http://schemas.microsoft.com/office/drawing/2014/main" id="{317421AB-C7F7-4D7A-971C-98AEE4A7DD86}"/>
              </a:ext>
            </a:extLst>
          </p:cNvPr>
          <p:cNvSpPr txBox="1"/>
          <p:nvPr/>
        </p:nvSpPr>
        <p:spPr>
          <a:xfrm>
            <a:off x="2957316" y="1016564"/>
            <a:ext cx="10780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dirty="0" err="1"/>
              <a:t>Maize</a:t>
            </a:r>
            <a:r>
              <a:rPr lang="pt-BR" sz="1050" b="1" dirty="0"/>
              <a:t> 2 </a:t>
            </a:r>
            <a:endParaRPr lang="pt-BR" sz="9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8" name="CaixaDeTexto 227">
            <a:extLst>
              <a:ext uri="{FF2B5EF4-FFF2-40B4-BE49-F238E27FC236}">
                <a16:creationId xmlns:a16="http://schemas.microsoft.com/office/drawing/2014/main" id="{AAC9A208-DD34-4CFC-9F06-0D8FA1AFF236}"/>
              </a:ext>
            </a:extLst>
          </p:cNvPr>
          <p:cNvSpPr txBox="1"/>
          <p:nvPr/>
        </p:nvSpPr>
        <p:spPr>
          <a:xfrm>
            <a:off x="2250177" y="1238541"/>
            <a:ext cx="9318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dirty="0" err="1"/>
              <a:t>Maize</a:t>
            </a:r>
            <a:r>
              <a:rPr lang="pt-BR" sz="1050" b="1" dirty="0"/>
              <a:t> 3</a:t>
            </a:r>
            <a:endParaRPr lang="pt-BR" sz="9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9" name="CaixaDeTexto 228">
            <a:extLst>
              <a:ext uri="{FF2B5EF4-FFF2-40B4-BE49-F238E27FC236}">
                <a16:creationId xmlns:a16="http://schemas.microsoft.com/office/drawing/2014/main" id="{F09D1BA8-3B80-4344-BAB3-D52F97ECEEAB}"/>
              </a:ext>
            </a:extLst>
          </p:cNvPr>
          <p:cNvSpPr txBox="1"/>
          <p:nvPr/>
        </p:nvSpPr>
        <p:spPr>
          <a:xfrm>
            <a:off x="1346795" y="1469027"/>
            <a:ext cx="9318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dirty="0" err="1"/>
              <a:t>Maize</a:t>
            </a:r>
            <a:r>
              <a:rPr lang="pt-BR" sz="1050" b="1" dirty="0"/>
              <a:t> 4</a:t>
            </a:r>
            <a:endParaRPr lang="pt-BR" sz="9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0" name="CaixaDeTexto 229">
            <a:extLst>
              <a:ext uri="{FF2B5EF4-FFF2-40B4-BE49-F238E27FC236}">
                <a16:creationId xmlns:a16="http://schemas.microsoft.com/office/drawing/2014/main" id="{8982E60F-0670-4564-ABAC-539DD90B0551}"/>
              </a:ext>
            </a:extLst>
          </p:cNvPr>
          <p:cNvSpPr txBox="1"/>
          <p:nvPr/>
        </p:nvSpPr>
        <p:spPr>
          <a:xfrm>
            <a:off x="6203148" y="1689666"/>
            <a:ext cx="7509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dirty="0" err="1"/>
              <a:t>Maize</a:t>
            </a:r>
            <a:r>
              <a:rPr lang="pt-BR" sz="1050" b="1" dirty="0"/>
              <a:t> 5</a:t>
            </a:r>
            <a:endParaRPr lang="pt-BR" sz="9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1" name="CaixaDeTexto 230">
            <a:extLst>
              <a:ext uri="{FF2B5EF4-FFF2-40B4-BE49-F238E27FC236}">
                <a16:creationId xmlns:a16="http://schemas.microsoft.com/office/drawing/2014/main" id="{A3C2DD52-95DE-4501-9A94-98AD02150712}"/>
              </a:ext>
            </a:extLst>
          </p:cNvPr>
          <p:cNvSpPr txBox="1"/>
          <p:nvPr/>
        </p:nvSpPr>
        <p:spPr>
          <a:xfrm>
            <a:off x="5180203" y="1918972"/>
            <a:ext cx="7509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dirty="0" err="1"/>
              <a:t>Maize</a:t>
            </a:r>
            <a:r>
              <a:rPr lang="pt-BR" sz="1050" b="1" dirty="0"/>
              <a:t> 6</a:t>
            </a:r>
            <a:endParaRPr lang="pt-BR" sz="9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2" name="Retângulo 231">
            <a:extLst>
              <a:ext uri="{FF2B5EF4-FFF2-40B4-BE49-F238E27FC236}">
                <a16:creationId xmlns:a16="http://schemas.microsoft.com/office/drawing/2014/main" id="{CFEF91BF-906A-4DCD-A04F-EDF2A79DCB1E}"/>
              </a:ext>
            </a:extLst>
          </p:cNvPr>
          <p:cNvSpPr/>
          <p:nvPr/>
        </p:nvSpPr>
        <p:spPr>
          <a:xfrm>
            <a:off x="1243528" y="319746"/>
            <a:ext cx="231486" cy="85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tângulo 232">
            <a:extLst>
              <a:ext uri="{FF2B5EF4-FFF2-40B4-BE49-F238E27FC236}">
                <a16:creationId xmlns:a16="http://schemas.microsoft.com/office/drawing/2014/main" id="{9F118D82-7D09-4E5C-9D28-A3D0AB45F688}"/>
              </a:ext>
            </a:extLst>
          </p:cNvPr>
          <p:cNvSpPr/>
          <p:nvPr/>
        </p:nvSpPr>
        <p:spPr>
          <a:xfrm>
            <a:off x="2693582" y="324227"/>
            <a:ext cx="231486" cy="85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Retângulo 233">
            <a:extLst>
              <a:ext uri="{FF2B5EF4-FFF2-40B4-BE49-F238E27FC236}">
                <a16:creationId xmlns:a16="http://schemas.microsoft.com/office/drawing/2014/main" id="{B44AB1F8-900F-47E0-A779-81CA1923739E}"/>
              </a:ext>
            </a:extLst>
          </p:cNvPr>
          <p:cNvSpPr/>
          <p:nvPr/>
        </p:nvSpPr>
        <p:spPr>
          <a:xfrm>
            <a:off x="4135794" y="324225"/>
            <a:ext cx="231486" cy="85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Retângulo 234">
            <a:extLst>
              <a:ext uri="{FF2B5EF4-FFF2-40B4-BE49-F238E27FC236}">
                <a16:creationId xmlns:a16="http://schemas.microsoft.com/office/drawing/2014/main" id="{19708C05-6D4B-4493-831D-DB40F9D28CF7}"/>
              </a:ext>
            </a:extLst>
          </p:cNvPr>
          <p:cNvSpPr/>
          <p:nvPr/>
        </p:nvSpPr>
        <p:spPr>
          <a:xfrm>
            <a:off x="5547744" y="324226"/>
            <a:ext cx="252000" cy="85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CaixaDeTexto 235">
            <a:extLst>
              <a:ext uri="{FF2B5EF4-FFF2-40B4-BE49-F238E27FC236}">
                <a16:creationId xmlns:a16="http://schemas.microsoft.com/office/drawing/2014/main" id="{E951EFED-A5E2-4DCE-963C-1AF1CD6E36E4}"/>
              </a:ext>
            </a:extLst>
          </p:cNvPr>
          <p:cNvSpPr txBox="1"/>
          <p:nvPr/>
        </p:nvSpPr>
        <p:spPr>
          <a:xfrm flipH="1">
            <a:off x="1150415" y="254838"/>
            <a:ext cx="50389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2500                                                5000                                               7500                                             10.000</a:t>
            </a:r>
          </a:p>
        </p:txBody>
      </p:sp>
      <p:sp>
        <p:nvSpPr>
          <p:cNvPr id="237" name="CaixaDeTexto 236">
            <a:extLst>
              <a:ext uri="{FF2B5EF4-FFF2-40B4-BE49-F238E27FC236}">
                <a16:creationId xmlns:a16="http://schemas.microsoft.com/office/drawing/2014/main" id="{E99EA185-50D5-4B9F-8AAB-C2B0F5CF8B25}"/>
              </a:ext>
            </a:extLst>
          </p:cNvPr>
          <p:cNvSpPr txBox="1"/>
          <p:nvPr/>
        </p:nvSpPr>
        <p:spPr>
          <a:xfrm>
            <a:off x="67132" y="75328"/>
            <a:ext cx="324128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B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C</a:t>
            </a:r>
          </a:p>
        </p:txBody>
      </p:sp>
      <p:grpSp>
        <p:nvGrpSpPr>
          <p:cNvPr id="238" name="Agrupar 237">
            <a:extLst>
              <a:ext uri="{FF2B5EF4-FFF2-40B4-BE49-F238E27FC236}">
                <a16:creationId xmlns:a16="http://schemas.microsoft.com/office/drawing/2014/main" id="{B572E5A6-F713-40FD-9BF1-79C67F035AC9}"/>
              </a:ext>
            </a:extLst>
          </p:cNvPr>
          <p:cNvGrpSpPr/>
          <p:nvPr/>
        </p:nvGrpSpPr>
        <p:grpSpPr>
          <a:xfrm>
            <a:off x="53006" y="659208"/>
            <a:ext cx="1558481" cy="97986"/>
            <a:chOff x="280333" y="5477976"/>
            <a:chExt cx="2301054" cy="105234"/>
          </a:xfrm>
        </p:grpSpPr>
        <p:cxnSp>
          <p:nvCxnSpPr>
            <p:cNvPr id="239" name="Conector reto 238">
              <a:extLst>
                <a:ext uri="{FF2B5EF4-FFF2-40B4-BE49-F238E27FC236}">
                  <a16:creationId xmlns:a16="http://schemas.microsoft.com/office/drawing/2014/main" id="{44393147-87E3-45C6-A632-8380E12B788C}"/>
                </a:ext>
              </a:extLst>
            </p:cNvPr>
            <p:cNvCxnSpPr>
              <a:cxnSpLocks/>
            </p:cNvCxnSpPr>
            <p:nvPr/>
          </p:nvCxnSpPr>
          <p:spPr>
            <a:xfrm>
              <a:off x="280333" y="5530593"/>
              <a:ext cx="2098585" cy="0"/>
            </a:xfrm>
            <a:prstGeom prst="line">
              <a:avLst/>
            </a:prstGeom>
            <a:ln w="349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0" name="Seta: para a Direita 239">
              <a:extLst>
                <a:ext uri="{FF2B5EF4-FFF2-40B4-BE49-F238E27FC236}">
                  <a16:creationId xmlns:a16="http://schemas.microsoft.com/office/drawing/2014/main" id="{56C90FD6-7562-417D-8C0F-5767A00E7AF5}"/>
                </a:ext>
              </a:extLst>
            </p:cNvPr>
            <p:cNvSpPr/>
            <p:nvPr/>
          </p:nvSpPr>
          <p:spPr>
            <a:xfrm>
              <a:off x="962962" y="5477976"/>
              <a:ext cx="418715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Seta: para a Direita 240">
              <a:extLst>
                <a:ext uri="{FF2B5EF4-FFF2-40B4-BE49-F238E27FC236}">
                  <a16:creationId xmlns:a16="http://schemas.microsoft.com/office/drawing/2014/main" id="{46F63EE7-EC0C-4EC1-A2A0-491B6BEB6E9F}"/>
                </a:ext>
              </a:extLst>
            </p:cNvPr>
            <p:cNvSpPr/>
            <p:nvPr/>
          </p:nvSpPr>
          <p:spPr>
            <a:xfrm>
              <a:off x="283327" y="5477976"/>
              <a:ext cx="612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Seta: para a Direita 241">
              <a:extLst>
                <a:ext uri="{FF2B5EF4-FFF2-40B4-BE49-F238E27FC236}">
                  <a16:creationId xmlns:a16="http://schemas.microsoft.com/office/drawing/2014/main" id="{988CF7C7-2114-4166-AD0B-2349554A1757}"/>
                </a:ext>
              </a:extLst>
            </p:cNvPr>
            <p:cNvSpPr/>
            <p:nvPr/>
          </p:nvSpPr>
          <p:spPr>
            <a:xfrm>
              <a:off x="439086" y="5477976"/>
              <a:ext cx="47186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Seta: para a Direita 242">
              <a:extLst>
                <a:ext uri="{FF2B5EF4-FFF2-40B4-BE49-F238E27FC236}">
                  <a16:creationId xmlns:a16="http://schemas.microsoft.com/office/drawing/2014/main" id="{9C7F4462-EAD0-4A5D-B64D-5A3DFBAC8EDD}"/>
                </a:ext>
              </a:extLst>
            </p:cNvPr>
            <p:cNvSpPr/>
            <p:nvPr/>
          </p:nvSpPr>
          <p:spPr>
            <a:xfrm>
              <a:off x="1613043" y="5477976"/>
              <a:ext cx="1548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Seta: para a Direita 243">
              <a:extLst>
                <a:ext uri="{FF2B5EF4-FFF2-40B4-BE49-F238E27FC236}">
                  <a16:creationId xmlns:a16="http://schemas.microsoft.com/office/drawing/2014/main" id="{D6618303-7B6E-4CB9-BBEF-8248A572A4E2}"/>
                </a:ext>
              </a:extLst>
            </p:cNvPr>
            <p:cNvSpPr/>
            <p:nvPr/>
          </p:nvSpPr>
          <p:spPr>
            <a:xfrm>
              <a:off x="1844024" y="5477976"/>
              <a:ext cx="108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Seta: para a Direita 244">
              <a:extLst>
                <a:ext uri="{FF2B5EF4-FFF2-40B4-BE49-F238E27FC236}">
                  <a16:creationId xmlns:a16="http://schemas.microsoft.com/office/drawing/2014/main" id="{E7C40F23-1AC0-4E82-BD6D-2746205485DB}"/>
                </a:ext>
              </a:extLst>
            </p:cNvPr>
            <p:cNvSpPr/>
            <p:nvPr/>
          </p:nvSpPr>
          <p:spPr>
            <a:xfrm>
              <a:off x="2077387" y="5477976"/>
              <a:ext cx="504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6" name="Agrupar 245">
            <a:extLst>
              <a:ext uri="{FF2B5EF4-FFF2-40B4-BE49-F238E27FC236}">
                <a16:creationId xmlns:a16="http://schemas.microsoft.com/office/drawing/2014/main" id="{86517F3C-D1BC-4003-B3DE-3E1300C16817}"/>
              </a:ext>
            </a:extLst>
          </p:cNvPr>
          <p:cNvGrpSpPr/>
          <p:nvPr/>
        </p:nvGrpSpPr>
        <p:grpSpPr>
          <a:xfrm>
            <a:off x="53006" y="874318"/>
            <a:ext cx="1795831" cy="105234"/>
            <a:chOff x="284906" y="5268415"/>
            <a:chExt cx="1795831" cy="105234"/>
          </a:xfrm>
        </p:grpSpPr>
        <p:cxnSp>
          <p:nvCxnSpPr>
            <p:cNvPr id="247" name="Conector reto 246">
              <a:extLst>
                <a:ext uri="{FF2B5EF4-FFF2-40B4-BE49-F238E27FC236}">
                  <a16:creationId xmlns:a16="http://schemas.microsoft.com/office/drawing/2014/main" id="{E286784F-30FD-420B-BC22-FDDCC5BA389C}"/>
                </a:ext>
              </a:extLst>
            </p:cNvPr>
            <p:cNvCxnSpPr>
              <a:cxnSpLocks/>
            </p:cNvCxnSpPr>
            <p:nvPr/>
          </p:nvCxnSpPr>
          <p:spPr>
            <a:xfrm>
              <a:off x="285096" y="5321032"/>
              <a:ext cx="1656000" cy="0"/>
            </a:xfrm>
            <a:prstGeom prst="line">
              <a:avLst/>
            </a:prstGeom>
            <a:ln w="349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8" name="Seta: para a Direita 247">
              <a:extLst>
                <a:ext uri="{FF2B5EF4-FFF2-40B4-BE49-F238E27FC236}">
                  <a16:creationId xmlns:a16="http://schemas.microsoft.com/office/drawing/2014/main" id="{6243DBD1-5E04-4F29-B1A3-7CB7C2C489D3}"/>
                </a:ext>
              </a:extLst>
            </p:cNvPr>
            <p:cNvSpPr/>
            <p:nvPr/>
          </p:nvSpPr>
          <p:spPr>
            <a:xfrm>
              <a:off x="1089148" y="5268415"/>
              <a:ext cx="4392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Seta: para a Direita 248">
              <a:extLst>
                <a:ext uri="{FF2B5EF4-FFF2-40B4-BE49-F238E27FC236}">
                  <a16:creationId xmlns:a16="http://schemas.microsoft.com/office/drawing/2014/main" id="{045A0D98-C0D8-4DB5-B587-C860EE64539D}"/>
                </a:ext>
              </a:extLst>
            </p:cNvPr>
            <p:cNvSpPr/>
            <p:nvPr/>
          </p:nvSpPr>
          <p:spPr>
            <a:xfrm>
              <a:off x="284906" y="5268415"/>
              <a:ext cx="95065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Seta: para a Direita 249">
              <a:extLst>
                <a:ext uri="{FF2B5EF4-FFF2-40B4-BE49-F238E27FC236}">
                  <a16:creationId xmlns:a16="http://schemas.microsoft.com/office/drawing/2014/main" id="{57BE0598-DDD2-404B-94B1-F51A5B36C78F}"/>
                </a:ext>
              </a:extLst>
            </p:cNvPr>
            <p:cNvSpPr/>
            <p:nvPr/>
          </p:nvSpPr>
          <p:spPr>
            <a:xfrm>
              <a:off x="482441" y="5268415"/>
              <a:ext cx="36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Seta: para a Direita 250">
              <a:extLst>
                <a:ext uri="{FF2B5EF4-FFF2-40B4-BE49-F238E27FC236}">
                  <a16:creationId xmlns:a16="http://schemas.microsoft.com/office/drawing/2014/main" id="{8235CA12-9285-4599-8E9E-0E0C8274FE62}"/>
                </a:ext>
              </a:extLst>
            </p:cNvPr>
            <p:cNvSpPr/>
            <p:nvPr/>
          </p:nvSpPr>
          <p:spPr>
            <a:xfrm>
              <a:off x="1618407" y="5268415"/>
              <a:ext cx="67642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2" name="Seta: para a Direita 251">
              <a:extLst>
                <a:ext uri="{FF2B5EF4-FFF2-40B4-BE49-F238E27FC236}">
                  <a16:creationId xmlns:a16="http://schemas.microsoft.com/office/drawing/2014/main" id="{09CE356C-4B60-474E-893E-C784336C9513}"/>
                </a:ext>
              </a:extLst>
            </p:cNvPr>
            <p:cNvSpPr/>
            <p:nvPr/>
          </p:nvSpPr>
          <p:spPr>
            <a:xfrm>
              <a:off x="1742337" y="5268415"/>
              <a:ext cx="3384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3" name="Agrupar 252">
            <a:extLst>
              <a:ext uri="{FF2B5EF4-FFF2-40B4-BE49-F238E27FC236}">
                <a16:creationId xmlns:a16="http://schemas.microsoft.com/office/drawing/2014/main" id="{56775586-82E6-4370-9938-C5559DAC5303}"/>
              </a:ext>
            </a:extLst>
          </p:cNvPr>
          <p:cNvGrpSpPr/>
          <p:nvPr/>
        </p:nvGrpSpPr>
        <p:grpSpPr>
          <a:xfrm>
            <a:off x="53006" y="1098618"/>
            <a:ext cx="2777329" cy="105234"/>
            <a:chOff x="56183" y="1258637"/>
            <a:chExt cx="2777329" cy="105234"/>
          </a:xfrm>
        </p:grpSpPr>
        <p:grpSp>
          <p:nvGrpSpPr>
            <p:cNvPr id="254" name="Agrupar 253">
              <a:extLst>
                <a:ext uri="{FF2B5EF4-FFF2-40B4-BE49-F238E27FC236}">
                  <a16:creationId xmlns:a16="http://schemas.microsoft.com/office/drawing/2014/main" id="{3164225F-D133-4FF0-BC0C-5B9CB904204B}"/>
                </a:ext>
              </a:extLst>
            </p:cNvPr>
            <p:cNvGrpSpPr/>
            <p:nvPr/>
          </p:nvGrpSpPr>
          <p:grpSpPr>
            <a:xfrm>
              <a:off x="56183" y="1258637"/>
              <a:ext cx="2628190" cy="105234"/>
              <a:chOff x="284906" y="5268415"/>
              <a:chExt cx="2628190" cy="105234"/>
            </a:xfrm>
          </p:grpSpPr>
          <p:cxnSp>
            <p:nvCxnSpPr>
              <p:cNvPr id="259" name="Conector reto 258">
                <a:extLst>
                  <a:ext uri="{FF2B5EF4-FFF2-40B4-BE49-F238E27FC236}">
                    <a16:creationId xmlns:a16="http://schemas.microsoft.com/office/drawing/2014/main" id="{084CDF0F-C543-4F8E-8E14-03579352A2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096" y="5321032"/>
                <a:ext cx="2628000" cy="0"/>
              </a:xfrm>
              <a:prstGeom prst="line">
                <a:avLst/>
              </a:prstGeom>
              <a:ln w="3492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0" name="Seta: para a Direita 259">
                <a:extLst>
                  <a:ext uri="{FF2B5EF4-FFF2-40B4-BE49-F238E27FC236}">
                    <a16:creationId xmlns:a16="http://schemas.microsoft.com/office/drawing/2014/main" id="{FC981378-27FB-4A55-938B-DD1F39759BB6}"/>
                  </a:ext>
                </a:extLst>
              </p:cNvPr>
              <p:cNvSpPr/>
              <p:nvPr/>
            </p:nvSpPr>
            <p:spPr>
              <a:xfrm>
                <a:off x="284906" y="5268415"/>
                <a:ext cx="54000" cy="105234"/>
              </a:xfrm>
              <a:prstGeom prst="rightArrow">
                <a:avLst>
                  <a:gd name="adj1" fmla="val 89193"/>
                  <a:gd name="adj2" fmla="val 30717"/>
                </a:avLst>
              </a:prstGeom>
              <a:solidFill>
                <a:srgbClr val="80808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1" name="Seta: para a Direita 260">
                <a:extLst>
                  <a:ext uri="{FF2B5EF4-FFF2-40B4-BE49-F238E27FC236}">
                    <a16:creationId xmlns:a16="http://schemas.microsoft.com/office/drawing/2014/main" id="{C628F5BF-AFDF-420C-8EA9-DFD4143A658F}"/>
                  </a:ext>
                </a:extLst>
              </p:cNvPr>
              <p:cNvSpPr/>
              <p:nvPr/>
            </p:nvSpPr>
            <p:spPr>
              <a:xfrm>
                <a:off x="399886" y="5268415"/>
                <a:ext cx="72000" cy="105234"/>
              </a:xfrm>
              <a:prstGeom prst="rightArrow">
                <a:avLst>
                  <a:gd name="adj1" fmla="val 89193"/>
                  <a:gd name="adj2" fmla="val 30717"/>
                </a:avLst>
              </a:prstGeom>
              <a:solidFill>
                <a:srgbClr val="80808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2" name="Seta: para a Direita 261">
                <a:extLst>
                  <a:ext uri="{FF2B5EF4-FFF2-40B4-BE49-F238E27FC236}">
                    <a16:creationId xmlns:a16="http://schemas.microsoft.com/office/drawing/2014/main" id="{85812F88-4F62-4A40-8A0C-8452314266E5}"/>
                  </a:ext>
                </a:extLst>
              </p:cNvPr>
              <p:cNvSpPr/>
              <p:nvPr/>
            </p:nvSpPr>
            <p:spPr>
              <a:xfrm>
                <a:off x="1767635" y="5268415"/>
                <a:ext cx="72000" cy="105234"/>
              </a:xfrm>
              <a:prstGeom prst="rightArrow">
                <a:avLst>
                  <a:gd name="adj1" fmla="val 89193"/>
                  <a:gd name="adj2" fmla="val 30717"/>
                </a:avLst>
              </a:prstGeom>
              <a:solidFill>
                <a:srgbClr val="80808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3" name="Seta: para a Direita 262">
                <a:extLst>
                  <a:ext uri="{FF2B5EF4-FFF2-40B4-BE49-F238E27FC236}">
                    <a16:creationId xmlns:a16="http://schemas.microsoft.com/office/drawing/2014/main" id="{5540A2A9-2648-4C60-A4F2-94703B81042A}"/>
                  </a:ext>
                </a:extLst>
              </p:cNvPr>
              <p:cNvSpPr/>
              <p:nvPr/>
            </p:nvSpPr>
            <p:spPr>
              <a:xfrm>
                <a:off x="1896331" y="5268415"/>
                <a:ext cx="273600" cy="105234"/>
              </a:xfrm>
              <a:prstGeom prst="rightArrow">
                <a:avLst>
                  <a:gd name="adj1" fmla="val 89193"/>
                  <a:gd name="adj2" fmla="val 30717"/>
                </a:avLst>
              </a:prstGeom>
              <a:solidFill>
                <a:srgbClr val="80808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55" name="Seta: para a Direita 254">
              <a:extLst>
                <a:ext uri="{FF2B5EF4-FFF2-40B4-BE49-F238E27FC236}">
                  <a16:creationId xmlns:a16="http://schemas.microsoft.com/office/drawing/2014/main" id="{E290C0EB-4590-4770-85C2-39C48341D860}"/>
                </a:ext>
              </a:extLst>
            </p:cNvPr>
            <p:cNvSpPr/>
            <p:nvPr/>
          </p:nvSpPr>
          <p:spPr>
            <a:xfrm>
              <a:off x="965529" y="1258637"/>
              <a:ext cx="36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Seta: para a Direita 255">
              <a:extLst>
                <a:ext uri="{FF2B5EF4-FFF2-40B4-BE49-F238E27FC236}">
                  <a16:creationId xmlns:a16="http://schemas.microsoft.com/office/drawing/2014/main" id="{FA18C5D1-10D7-49B8-A54F-C99819FEF2CD}"/>
                </a:ext>
              </a:extLst>
            </p:cNvPr>
            <p:cNvSpPr/>
            <p:nvPr/>
          </p:nvSpPr>
          <p:spPr>
            <a:xfrm>
              <a:off x="2171215" y="1258637"/>
              <a:ext cx="936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7" name="Seta: para a Direita 256">
              <a:extLst>
                <a:ext uri="{FF2B5EF4-FFF2-40B4-BE49-F238E27FC236}">
                  <a16:creationId xmlns:a16="http://schemas.microsoft.com/office/drawing/2014/main" id="{083C85FF-38F9-4430-A3C4-668E240B75EF}"/>
                </a:ext>
              </a:extLst>
            </p:cNvPr>
            <p:cNvSpPr/>
            <p:nvPr/>
          </p:nvSpPr>
          <p:spPr>
            <a:xfrm>
              <a:off x="2324739" y="1258637"/>
              <a:ext cx="72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8" name="Seta: para a Direita 257">
              <a:extLst>
                <a:ext uri="{FF2B5EF4-FFF2-40B4-BE49-F238E27FC236}">
                  <a16:creationId xmlns:a16="http://schemas.microsoft.com/office/drawing/2014/main" id="{2188F192-4FA8-44B3-9A6B-FE1C5F7CF9D0}"/>
                </a:ext>
              </a:extLst>
            </p:cNvPr>
            <p:cNvSpPr/>
            <p:nvPr/>
          </p:nvSpPr>
          <p:spPr>
            <a:xfrm>
              <a:off x="2520312" y="1258637"/>
              <a:ext cx="3132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4" name="Agrupar 263">
            <a:extLst>
              <a:ext uri="{FF2B5EF4-FFF2-40B4-BE49-F238E27FC236}">
                <a16:creationId xmlns:a16="http://schemas.microsoft.com/office/drawing/2014/main" id="{BF32EB78-4071-462B-BE30-B504B09409F5}"/>
              </a:ext>
            </a:extLst>
          </p:cNvPr>
          <p:cNvGrpSpPr/>
          <p:nvPr/>
        </p:nvGrpSpPr>
        <p:grpSpPr>
          <a:xfrm>
            <a:off x="53006" y="1323328"/>
            <a:ext cx="2070190" cy="105234"/>
            <a:chOff x="53006" y="1530762"/>
            <a:chExt cx="2070190" cy="105234"/>
          </a:xfrm>
        </p:grpSpPr>
        <p:cxnSp>
          <p:nvCxnSpPr>
            <p:cNvPr id="265" name="Conector reto 264">
              <a:extLst>
                <a:ext uri="{FF2B5EF4-FFF2-40B4-BE49-F238E27FC236}">
                  <a16:creationId xmlns:a16="http://schemas.microsoft.com/office/drawing/2014/main" id="{1B3B2956-BB8C-47F4-9AB6-D1774DCCFCC7}"/>
                </a:ext>
              </a:extLst>
            </p:cNvPr>
            <p:cNvCxnSpPr>
              <a:cxnSpLocks/>
            </p:cNvCxnSpPr>
            <p:nvPr/>
          </p:nvCxnSpPr>
          <p:spPr>
            <a:xfrm>
              <a:off x="53196" y="1583379"/>
              <a:ext cx="1980000" cy="0"/>
            </a:xfrm>
            <a:prstGeom prst="line">
              <a:avLst/>
            </a:prstGeom>
            <a:ln w="349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Seta: para a Direita 265">
              <a:extLst>
                <a:ext uri="{FF2B5EF4-FFF2-40B4-BE49-F238E27FC236}">
                  <a16:creationId xmlns:a16="http://schemas.microsoft.com/office/drawing/2014/main" id="{E3BF85D2-7B27-4656-8AA4-4A7EE50A9023}"/>
                </a:ext>
              </a:extLst>
            </p:cNvPr>
            <p:cNvSpPr/>
            <p:nvPr/>
          </p:nvSpPr>
          <p:spPr>
            <a:xfrm>
              <a:off x="904932" y="1530762"/>
              <a:ext cx="2736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Seta: para a Direita 266">
              <a:extLst>
                <a:ext uri="{FF2B5EF4-FFF2-40B4-BE49-F238E27FC236}">
                  <a16:creationId xmlns:a16="http://schemas.microsoft.com/office/drawing/2014/main" id="{1B320B40-0CC7-4AFB-BB35-F8A71A016ECB}"/>
                </a:ext>
              </a:extLst>
            </p:cNvPr>
            <p:cNvSpPr/>
            <p:nvPr/>
          </p:nvSpPr>
          <p:spPr>
            <a:xfrm>
              <a:off x="53006" y="1530762"/>
              <a:ext cx="72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Seta: para a Direita 267">
              <a:extLst>
                <a:ext uri="{FF2B5EF4-FFF2-40B4-BE49-F238E27FC236}">
                  <a16:creationId xmlns:a16="http://schemas.microsoft.com/office/drawing/2014/main" id="{4B24A164-F1D6-4C86-AB34-155320A6DFD8}"/>
                </a:ext>
              </a:extLst>
            </p:cNvPr>
            <p:cNvSpPr/>
            <p:nvPr/>
          </p:nvSpPr>
          <p:spPr>
            <a:xfrm>
              <a:off x="199739" y="1530762"/>
              <a:ext cx="792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9" name="Seta: para a Direita 268">
              <a:extLst>
                <a:ext uri="{FF2B5EF4-FFF2-40B4-BE49-F238E27FC236}">
                  <a16:creationId xmlns:a16="http://schemas.microsoft.com/office/drawing/2014/main" id="{8E46A1B4-FA9D-4EFF-8E58-C89A7374F615}"/>
                </a:ext>
              </a:extLst>
            </p:cNvPr>
            <p:cNvSpPr/>
            <p:nvPr/>
          </p:nvSpPr>
          <p:spPr>
            <a:xfrm>
              <a:off x="1336107" y="1530762"/>
              <a:ext cx="1008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0" name="Seta: para a Direita 269">
              <a:extLst>
                <a:ext uri="{FF2B5EF4-FFF2-40B4-BE49-F238E27FC236}">
                  <a16:creationId xmlns:a16="http://schemas.microsoft.com/office/drawing/2014/main" id="{9D7C1A77-7E8A-4C49-B75A-B3114D2CA7F3}"/>
                </a:ext>
              </a:extLst>
            </p:cNvPr>
            <p:cNvSpPr/>
            <p:nvPr/>
          </p:nvSpPr>
          <p:spPr>
            <a:xfrm>
              <a:off x="467562" y="1530762"/>
              <a:ext cx="432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Seta: para a Direita 270">
              <a:extLst>
                <a:ext uri="{FF2B5EF4-FFF2-40B4-BE49-F238E27FC236}">
                  <a16:creationId xmlns:a16="http://schemas.microsoft.com/office/drawing/2014/main" id="{2D20E44A-6F8A-4724-BD0F-6C76B721314C}"/>
                </a:ext>
              </a:extLst>
            </p:cNvPr>
            <p:cNvSpPr/>
            <p:nvPr/>
          </p:nvSpPr>
          <p:spPr>
            <a:xfrm>
              <a:off x="580040" y="1530762"/>
              <a:ext cx="72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2" name="Seta: para a Direita 271">
              <a:extLst>
                <a:ext uri="{FF2B5EF4-FFF2-40B4-BE49-F238E27FC236}">
                  <a16:creationId xmlns:a16="http://schemas.microsoft.com/office/drawing/2014/main" id="{7D9D2A00-A894-4671-BE78-3621384CEEFE}"/>
                </a:ext>
              </a:extLst>
            </p:cNvPr>
            <p:cNvSpPr/>
            <p:nvPr/>
          </p:nvSpPr>
          <p:spPr>
            <a:xfrm>
              <a:off x="700260" y="1530762"/>
              <a:ext cx="432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Seta: para a Direita 272">
              <a:extLst>
                <a:ext uri="{FF2B5EF4-FFF2-40B4-BE49-F238E27FC236}">
                  <a16:creationId xmlns:a16="http://schemas.microsoft.com/office/drawing/2014/main" id="{C1FAC481-C880-4DEA-9A5E-17784ADFD698}"/>
                </a:ext>
              </a:extLst>
            </p:cNvPr>
            <p:cNvSpPr/>
            <p:nvPr/>
          </p:nvSpPr>
          <p:spPr>
            <a:xfrm>
              <a:off x="798936" y="1530762"/>
              <a:ext cx="432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Seta: para a Direita 273">
              <a:extLst>
                <a:ext uri="{FF2B5EF4-FFF2-40B4-BE49-F238E27FC236}">
                  <a16:creationId xmlns:a16="http://schemas.microsoft.com/office/drawing/2014/main" id="{8E30EAA2-7FF0-484A-BC98-5F4BB92102EA}"/>
                </a:ext>
              </a:extLst>
            </p:cNvPr>
            <p:cNvSpPr/>
            <p:nvPr/>
          </p:nvSpPr>
          <p:spPr>
            <a:xfrm>
              <a:off x="1510437" y="1530762"/>
              <a:ext cx="72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5" name="Seta: para a Direita 274">
              <a:extLst>
                <a:ext uri="{FF2B5EF4-FFF2-40B4-BE49-F238E27FC236}">
                  <a16:creationId xmlns:a16="http://schemas.microsoft.com/office/drawing/2014/main" id="{AF146CC7-56D5-46EF-A006-D751755C96CC}"/>
                </a:ext>
              </a:extLst>
            </p:cNvPr>
            <p:cNvSpPr/>
            <p:nvPr/>
          </p:nvSpPr>
          <p:spPr>
            <a:xfrm>
              <a:off x="1629237" y="1530762"/>
              <a:ext cx="936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6" name="Seta: para a Direita 275">
              <a:extLst>
                <a:ext uri="{FF2B5EF4-FFF2-40B4-BE49-F238E27FC236}">
                  <a16:creationId xmlns:a16="http://schemas.microsoft.com/office/drawing/2014/main" id="{952BA60C-AAB6-4CB4-950A-1B53CE22C93E}"/>
                </a:ext>
              </a:extLst>
            </p:cNvPr>
            <p:cNvSpPr/>
            <p:nvPr/>
          </p:nvSpPr>
          <p:spPr>
            <a:xfrm>
              <a:off x="1829263" y="1530762"/>
              <a:ext cx="936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7" name="Seta: para a Direita 276">
              <a:extLst>
                <a:ext uri="{FF2B5EF4-FFF2-40B4-BE49-F238E27FC236}">
                  <a16:creationId xmlns:a16="http://schemas.microsoft.com/office/drawing/2014/main" id="{1440049C-C04E-4433-8E5D-72ADFEEBADF6}"/>
                </a:ext>
              </a:extLst>
            </p:cNvPr>
            <p:cNvSpPr/>
            <p:nvPr/>
          </p:nvSpPr>
          <p:spPr>
            <a:xfrm>
              <a:off x="1986396" y="1530762"/>
              <a:ext cx="1368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78" name="Agrupar 277">
            <a:extLst>
              <a:ext uri="{FF2B5EF4-FFF2-40B4-BE49-F238E27FC236}">
                <a16:creationId xmlns:a16="http://schemas.microsoft.com/office/drawing/2014/main" id="{4B692AA8-473D-402D-8FD3-6B5B5F83C408}"/>
              </a:ext>
            </a:extLst>
          </p:cNvPr>
          <p:cNvGrpSpPr/>
          <p:nvPr/>
        </p:nvGrpSpPr>
        <p:grpSpPr>
          <a:xfrm>
            <a:off x="53196" y="1548194"/>
            <a:ext cx="1166618" cy="105234"/>
            <a:chOff x="53196" y="1751394"/>
            <a:chExt cx="1166618" cy="105234"/>
          </a:xfrm>
        </p:grpSpPr>
        <p:cxnSp>
          <p:nvCxnSpPr>
            <p:cNvPr id="279" name="Conector reto 278">
              <a:extLst>
                <a:ext uri="{FF2B5EF4-FFF2-40B4-BE49-F238E27FC236}">
                  <a16:creationId xmlns:a16="http://schemas.microsoft.com/office/drawing/2014/main" id="{8D54FDA7-9543-4BEC-B635-5DC5FCBC1B81}"/>
                </a:ext>
              </a:extLst>
            </p:cNvPr>
            <p:cNvCxnSpPr>
              <a:cxnSpLocks/>
            </p:cNvCxnSpPr>
            <p:nvPr/>
          </p:nvCxnSpPr>
          <p:spPr>
            <a:xfrm>
              <a:off x="53196" y="1804011"/>
              <a:ext cx="1080000" cy="0"/>
            </a:xfrm>
            <a:prstGeom prst="line">
              <a:avLst/>
            </a:prstGeom>
            <a:ln w="349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Seta: para a Direita 279">
              <a:extLst>
                <a:ext uri="{FF2B5EF4-FFF2-40B4-BE49-F238E27FC236}">
                  <a16:creationId xmlns:a16="http://schemas.microsoft.com/office/drawing/2014/main" id="{5516C0B8-3E0C-4B90-97BE-1954D9F0DE23}"/>
                </a:ext>
              </a:extLst>
            </p:cNvPr>
            <p:cNvSpPr/>
            <p:nvPr/>
          </p:nvSpPr>
          <p:spPr>
            <a:xfrm>
              <a:off x="740274" y="1751394"/>
              <a:ext cx="936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Seta: para a Direita 280">
              <a:extLst>
                <a:ext uri="{FF2B5EF4-FFF2-40B4-BE49-F238E27FC236}">
                  <a16:creationId xmlns:a16="http://schemas.microsoft.com/office/drawing/2014/main" id="{0AA0B8FE-DFEE-4C97-A83D-C089FC3D5CE2}"/>
                </a:ext>
              </a:extLst>
            </p:cNvPr>
            <p:cNvSpPr/>
            <p:nvPr/>
          </p:nvSpPr>
          <p:spPr>
            <a:xfrm>
              <a:off x="401361" y="1751394"/>
              <a:ext cx="108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Seta: para a Direita 281">
              <a:extLst>
                <a:ext uri="{FF2B5EF4-FFF2-40B4-BE49-F238E27FC236}">
                  <a16:creationId xmlns:a16="http://schemas.microsoft.com/office/drawing/2014/main" id="{4CCBF265-D999-415E-A120-B5D588668A8E}"/>
                </a:ext>
              </a:extLst>
            </p:cNvPr>
            <p:cNvSpPr/>
            <p:nvPr/>
          </p:nvSpPr>
          <p:spPr>
            <a:xfrm>
              <a:off x="565448" y="1751394"/>
              <a:ext cx="684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3" name="Seta: para a Direita 282">
              <a:extLst>
                <a:ext uri="{FF2B5EF4-FFF2-40B4-BE49-F238E27FC236}">
                  <a16:creationId xmlns:a16="http://schemas.microsoft.com/office/drawing/2014/main" id="{C3259ED7-559A-450C-8C48-68375C7E0BDF}"/>
                </a:ext>
              </a:extLst>
            </p:cNvPr>
            <p:cNvSpPr/>
            <p:nvPr/>
          </p:nvSpPr>
          <p:spPr>
            <a:xfrm>
              <a:off x="1068614" y="1751394"/>
              <a:ext cx="1512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4" name="Seta: para a Direita 283">
              <a:extLst>
                <a:ext uri="{FF2B5EF4-FFF2-40B4-BE49-F238E27FC236}">
                  <a16:creationId xmlns:a16="http://schemas.microsoft.com/office/drawing/2014/main" id="{5FEB3DBE-8B44-4246-B888-2345FCEE96C1}"/>
                </a:ext>
              </a:extLst>
            </p:cNvPr>
            <p:cNvSpPr/>
            <p:nvPr/>
          </p:nvSpPr>
          <p:spPr>
            <a:xfrm>
              <a:off x="56767" y="1751394"/>
              <a:ext cx="2736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5" name="Seta: para a Direita 284">
              <a:extLst>
                <a:ext uri="{FF2B5EF4-FFF2-40B4-BE49-F238E27FC236}">
                  <a16:creationId xmlns:a16="http://schemas.microsoft.com/office/drawing/2014/main" id="{3520C995-AE50-4AC9-BD05-5F6BEEB2A9CB}"/>
                </a:ext>
              </a:extLst>
            </p:cNvPr>
            <p:cNvSpPr/>
            <p:nvPr/>
          </p:nvSpPr>
          <p:spPr>
            <a:xfrm>
              <a:off x="886752" y="1751394"/>
              <a:ext cx="1044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86" name="Agrupar 285">
            <a:extLst>
              <a:ext uri="{FF2B5EF4-FFF2-40B4-BE49-F238E27FC236}">
                <a16:creationId xmlns:a16="http://schemas.microsoft.com/office/drawing/2014/main" id="{29222E4D-006A-45C0-B7FA-B20A5E39ECAF}"/>
              </a:ext>
            </a:extLst>
          </p:cNvPr>
          <p:cNvGrpSpPr/>
          <p:nvPr/>
        </p:nvGrpSpPr>
        <p:grpSpPr>
          <a:xfrm>
            <a:off x="53196" y="1773541"/>
            <a:ext cx="6027140" cy="105234"/>
            <a:chOff x="53196" y="1976741"/>
            <a:chExt cx="6027140" cy="105234"/>
          </a:xfrm>
        </p:grpSpPr>
        <p:cxnSp>
          <p:nvCxnSpPr>
            <p:cNvPr id="287" name="Conector reto 286">
              <a:extLst>
                <a:ext uri="{FF2B5EF4-FFF2-40B4-BE49-F238E27FC236}">
                  <a16:creationId xmlns:a16="http://schemas.microsoft.com/office/drawing/2014/main" id="{AEDB6BFE-2B05-43D7-A487-D9F79B41F84A}"/>
                </a:ext>
              </a:extLst>
            </p:cNvPr>
            <p:cNvCxnSpPr>
              <a:cxnSpLocks/>
            </p:cNvCxnSpPr>
            <p:nvPr/>
          </p:nvCxnSpPr>
          <p:spPr>
            <a:xfrm>
              <a:off x="53196" y="2029358"/>
              <a:ext cx="5940000" cy="0"/>
            </a:xfrm>
            <a:prstGeom prst="line">
              <a:avLst/>
            </a:prstGeom>
            <a:ln w="349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Seta: para a Direita 287">
              <a:extLst>
                <a:ext uri="{FF2B5EF4-FFF2-40B4-BE49-F238E27FC236}">
                  <a16:creationId xmlns:a16="http://schemas.microsoft.com/office/drawing/2014/main" id="{DAC49616-C7C7-4A8A-BFF3-94196CF06AF7}"/>
                </a:ext>
              </a:extLst>
            </p:cNvPr>
            <p:cNvSpPr/>
            <p:nvPr/>
          </p:nvSpPr>
          <p:spPr>
            <a:xfrm>
              <a:off x="4386329" y="1976741"/>
              <a:ext cx="72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Seta: para a Direita 288">
              <a:extLst>
                <a:ext uri="{FF2B5EF4-FFF2-40B4-BE49-F238E27FC236}">
                  <a16:creationId xmlns:a16="http://schemas.microsoft.com/office/drawing/2014/main" id="{0D44FA10-ADCB-4216-A1A5-CC9F8653ACC6}"/>
                </a:ext>
              </a:extLst>
            </p:cNvPr>
            <p:cNvSpPr/>
            <p:nvPr/>
          </p:nvSpPr>
          <p:spPr>
            <a:xfrm>
              <a:off x="160528" y="1976741"/>
              <a:ext cx="72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Seta: para a Direita 289">
              <a:extLst>
                <a:ext uri="{FF2B5EF4-FFF2-40B4-BE49-F238E27FC236}">
                  <a16:creationId xmlns:a16="http://schemas.microsoft.com/office/drawing/2014/main" id="{81FABEC8-8978-4730-A15B-A6A77E2D58C2}"/>
                </a:ext>
              </a:extLst>
            </p:cNvPr>
            <p:cNvSpPr/>
            <p:nvPr/>
          </p:nvSpPr>
          <p:spPr>
            <a:xfrm>
              <a:off x="3691230" y="1976741"/>
              <a:ext cx="36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Seta: para a Direita 290">
              <a:extLst>
                <a:ext uri="{FF2B5EF4-FFF2-40B4-BE49-F238E27FC236}">
                  <a16:creationId xmlns:a16="http://schemas.microsoft.com/office/drawing/2014/main" id="{1AD387D7-263A-4508-A84D-E641CE5C86B2}"/>
                </a:ext>
              </a:extLst>
            </p:cNvPr>
            <p:cNvSpPr/>
            <p:nvPr/>
          </p:nvSpPr>
          <p:spPr>
            <a:xfrm>
              <a:off x="5171699" y="1976741"/>
              <a:ext cx="1044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2" name="Seta: para a Direita 291">
              <a:extLst>
                <a:ext uri="{FF2B5EF4-FFF2-40B4-BE49-F238E27FC236}">
                  <a16:creationId xmlns:a16="http://schemas.microsoft.com/office/drawing/2014/main" id="{34724C8A-C8AB-4C73-8707-595E73342C2D}"/>
                </a:ext>
              </a:extLst>
            </p:cNvPr>
            <p:cNvSpPr/>
            <p:nvPr/>
          </p:nvSpPr>
          <p:spPr>
            <a:xfrm>
              <a:off x="4769965" y="1976741"/>
              <a:ext cx="216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3" name="Seta: para a Direita 292">
              <a:extLst>
                <a:ext uri="{FF2B5EF4-FFF2-40B4-BE49-F238E27FC236}">
                  <a16:creationId xmlns:a16="http://schemas.microsoft.com/office/drawing/2014/main" id="{BF72F0BF-77C5-4D0C-A50E-EB901BE533CD}"/>
                </a:ext>
              </a:extLst>
            </p:cNvPr>
            <p:cNvSpPr/>
            <p:nvPr/>
          </p:nvSpPr>
          <p:spPr>
            <a:xfrm>
              <a:off x="54929" y="1976741"/>
              <a:ext cx="36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4" name="Seta: para a Direita 293">
              <a:extLst>
                <a:ext uri="{FF2B5EF4-FFF2-40B4-BE49-F238E27FC236}">
                  <a16:creationId xmlns:a16="http://schemas.microsoft.com/office/drawing/2014/main" id="{D449044C-03E1-4E0D-B2A3-1EA2BF623017}"/>
                </a:ext>
              </a:extLst>
            </p:cNvPr>
            <p:cNvSpPr/>
            <p:nvPr/>
          </p:nvSpPr>
          <p:spPr>
            <a:xfrm>
              <a:off x="4513109" y="1976741"/>
              <a:ext cx="72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5" name="Seta: para a Direita 294">
              <a:extLst>
                <a:ext uri="{FF2B5EF4-FFF2-40B4-BE49-F238E27FC236}">
                  <a16:creationId xmlns:a16="http://schemas.microsoft.com/office/drawing/2014/main" id="{7888556E-E99B-4417-8863-CDD8B890916E}"/>
                </a:ext>
              </a:extLst>
            </p:cNvPr>
            <p:cNvSpPr/>
            <p:nvPr/>
          </p:nvSpPr>
          <p:spPr>
            <a:xfrm>
              <a:off x="4660487" y="1976741"/>
              <a:ext cx="252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6" name="Seta: para a Direita 295">
              <a:extLst>
                <a:ext uri="{FF2B5EF4-FFF2-40B4-BE49-F238E27FC236}">
                  <a16:creationId xmlns:a16="http://schemas.microsoft.com/office/drawing/2014/main" id="{15CDC9C7-044F-48DE-968E-1F50B8E86D57}"/>
                </a:ext>
              </a:extLst>
            </p:cNvPr>
            <p:cNvSpPr/>
            <p:nvPr/>
          </p:nvSpPr>
          <p:spPr>
            <a:xfrm>
              <a:off x="5346324" y="1976741"/>
              <a:ext cx="72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7" name="Seta: para a Direita 296">
              <a:extLst>
                <a:ext uri="{FF2B5EF4-FFF2-40B4-BE49-F238E27FC236}">
                  <a16:creationId xmlns:a16="http://schemas.microsoft.com/office/drawing/2014/main" id="{984A2DD0-A253-474A-A13B-D3337934D6F8}"/>
                </a:ext>
              </a:extLst>
            </p:cNvPr>
            <p:cNvSpPr/>
            <p:nvPr/>
          </p:nvSpPr>
          <p:spPr>
            <a:xfrm>
              <a:off x="5475744" y="1976741"/>
              <a:ext cx="72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6" name="Seta: para a Direita 425">
              <a:extLst>
                <a:ext uri="{FF2B5EF4-FFF2-40B4-BE49-F238E27FC236}">
                  <a16:creationId xmlns:a16="http://schemas.microsoft.com/office/drawing/2014/main" id="{6948CC1C-8B95-4BF0-AEFC-F6ACD349133D}"/>
                </a:ext>
              </a:extLst>
            </p:cNvPr>
            <p:cNvSpPr/>
            <p:nvPr/>
          </p:nvSpPr>
          <p:spPr>
            <a:xfrm>
              <a:off x="5756302" y="1976741"/>
              <a:ext cx="1044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7" name="Seta: para a Direita 426">
              <a:extLst>
                <a:ext uri="{FF2B5EF4-FFF2-40B4-BE49-F238E27FC236}">
                  <a16:creationId xmlns:a16="http://schemas.microsoft.com/office/drawing/2014/main" id="{B07AAA37-DD3B-4311-B250-58AB9CAFD20C}"/>
                </a:ext>
              </a:extLst>
            </p:cNvPr>
            <p:cNvSpPr/>
            <p:nvPr/>
          </p:nvSpPr>
          <p:spPr>
            <a:xfrm>
              <a:off x="5929136" y="1976741"/>
              <a:ext cx="1512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428" name="Conector reto 427">
            <a:extLst>
              <a:ext uri="{FF2B5EF4-FFF2-40B4-BE49-F238E27FC236}">
                <a16:creationId xmlns:a16="http://schemas.microsoft.com/office/drawing/2014/main" id="{8E98BB06-A9FE-4F24-B06E-275474A2257A}"/>
              </a:ext>
            </a:extLst>
          </p:cNvPr>
          <p:cNvCxnSpPr>
            <a:cxnSpLocks/>
          </p:cNvCxnSpPr>
          <p:nvPr/>
        </p:nvCxnSpPr>
        <p:spPr>
          <a:xfrm>
            <a:off x="53006" y="2055497"/>
            <a:ext cx="4896000" cy="0"/>
          </a:xfrm>
          <a:prstGeom prst="line">
            <a:avLst/>
          </a:prstGeom>
          <a:ln w="349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9" name="Agrupar 428">
            <a:extLst>
              <a:ext uri="{FF2B5EF4-FFF2-40B4-BE49-F238E27FC236}">
                <a16:creationId xmlns:a16="http://schemas.microsoft.com/office/drawing/2014/main" id="{1C21EF60-A3AC-4D6C-8C34-68B655B007B1}"/>
              </a:ext>
            </a:extLst>
          </p:cNvPr>
          <p:cNvGrpSpPr/>
          <p:nvPr/>
        </p:nvGrpSpPr>
        <p:grpSpPr>
          <a:xfrm>
            <a:off x="54739" y="2002880"/>
            <a:ext cx="5002652" cy="108000"/>
            <a:chOff x="54739" y="2206080"/>
            <a:chExt cx="5002652" cy="108000"/>
          </a:xfrm>
        </p:grpSpPr>
        <p:sp>
          <p:nvSpPr>
            <p:cNvPr id="430" name="Seta: para a Direita 429">
              <a:extLst>
                <a:ext uri="{FF2B5EF4-FFF2-40B4-BE49-F238E27FC236}">
                  <a16:creationId xmlns:a16="http://schemas.microsoft.com/office/drawing/2014/main" id="{5B188BC1-E45A-4D8E-848D-2191991B576B}"/>
                </a:ext>
              </a:extLst>
            </p:cNvPr>
            <p:cNvSpPr/>
            <p:nvPr/>
          </p:nvSpPr>
          <p:spPr>
            <a:xfrm>
              <a:off x="4011400" y="2206080"/>
              <a:ext cx="108000" cy="108000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1" name="Seta: para a Direita 430">
              <a:extLst>
                <a:ext uri="{FF2B5EF4-FFF2-40B4-BE49-F238E27FC236}">
                  <a16:creationId xmlns:a16="http://schemas.microsoft.com/office/drawing/2014/main" id="{1A51917A-34D3-43EB-A8F1-FB6AB07A1CBE}"/>
                </a:ext>
              </a:extLst>
            </p:cNvPr>
            <p:cNvSpPr/>
            <p:nvPr/>
          </p:nvSpPr>
          <p:spPr>
            <a:xfrm>
              <a:off x="160338" y="2206080"/>
              <a:ext cx="72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Seta: para a Direita 431">
              <a:extLst>
                <a:ext uri="{FF2B5EF4-FFF2-40B4-BE49-F238E27FC236}">
                  <a16:creationId xmlns:a16="http://schemas.microsoft.com/office/drawing/2014/main" id="{6C67F5A2-D6EB-4F33-9B71-D4C975072746}"/>
                </a:ext>
              </a:extLst>
            </p:cNvPr>
            <p:cNvSpPr/>
            <p:nvPr/>
          </p:nvSpPr>
          <p:spPr>
            <a:xfrm>
              <a:off x="3450195" y="2206080"/>
              <a:ext cx="36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3" name="Seta: para a Direita 432">
              <a:extLst>
                <a:ext uri="{FF2B5EF4-FFF2-40B4-BE49-F238E27FC236}">
                  <a16:creationId xmlns:a16="http://schemas.microsoft.com/office/drawing/2014/main" id="{2FF630F8-1102-4EA2-B669-350F6D87E64E}"/>
                </a:ext>
              </a:extLst>
            </p:cNvPr>
            <p:cNvSpPr/>
            <p:nvPr/>
          </p:nvSpPr>
          <p:spPr>
            <a:xfrm>
              <a:off x="4729693" y="2206080"/>
              <a:ext cx="1044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4" name="Seta: para a Direita 433">
              <a:extLst>
                <a:ext uri="{FF2B5EF4-FFF2-40B4-BE49-F238E27FC236}">
                  <a16:creationId xmlns:a16="http://schemas.microsoft.com/office/drawing/2014/main" id="{CA7D8003-377A-4E55-AB1C-A79E4E1230BB}"/>
                </a:ext>
              </a:extLst>
            </p:cNvPr>
            <p:cNvSpPr/>
            <p:nvPr/>
          </p:nvSpPr>
          <p:spPr>
            <a:xfrm>
              <a:off x="3552371" y="2206080"/>
              <a:ext cx="2412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5" name="Seta: para a Direita 434">
              <a:extLst>
                <a:ext uri="{FF2B5EF4-FFF2-40B4-BE49-F238E27FC236}">
                  <a16:creationId xmlns:a16="http://schemas.microsoft.com/office/drawing/2014/main" id="{6F5D27A3-3EC7-4D72-99D9-BCA56A4890EA}"/>
                </a:ext>
              </a:extLst>
            </p:cNvPr>
            <p:cNvSpPr/>
            <p:nvPr/>
          </p:nvSpPr>
          <p:spPr>
            <a:xfrm>
              <a:off x="54739" y="2206080"/>
              <a:ext cx="504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6" name="Seta: para a Direita 435">
              <a:extLst>
                <a:ext uri="{FF2B5EF4-FFF2-40B4-BE49-F238E27FC236}">
                  <a16:creationId xmlns:a16="http://schemas.microsoft.com/office/drawing/2014/main" id="{22AE506E-9CB3-4DE0-8819-F894BBB1DAC6}"/>
                </a:ext>
              </a:extLst>
            </p:cNvPr>
            <p:cNvSpPr/>
            <p:nvPr/>
          </p:nvSpPr>
          <p:spPr>
            <a:xfrm>
              <a:off x="4179537" y="2206080"/>
              <a:ext cx="72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7" name="Seta: para a Direita 436">
              <a:extLst>
                <a:ext uri="{FF2B5EF4-FFF2-40B4-BE49-F238E27FC236}">
                  <a16:creationId xmlns:a16="http://schemas.microsoft.com/office/drawing/2014/main" id="{06C2FAC2-5F76-4AF3-8F62-B12C49C68D00}"/>
                </a:ext>
              </a:extLst>
            </p:cNvPr>
            <p:cNvSpPr/>
            <p:nvPr/>
          </p:nvSpPr>
          <p:spPr>
            <a:xfrm>
              <a:off x="4902591" y="2206080"/>
              <a:ext cx="1548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8" name="Seta: para a Direita 437">
              <a:extLst>
                <a:ext uri="{FF2B5EF4-FFF2-40B4-BE49-F238E27FC236}">
                  <a16:creationId xmlns:a16="http://schemas.microsoft.com/office/drawing/2014/main" id="{9E058E8E-B4DE-46D6-BC74-006BE3AA954E}"/>
                </a:ext>
              </a:extLst>
            </p:cNvPr>
            <p:cNvSpPr/>
            <p:nvPr/>
          </p:nvSpPr>
          <p:spPr>
            <a:xfrm>
              <a:off x="2979334" y="2206080"/>
              <a:ext cx="360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9" name="Seta: para a Direita 438">
              <a:extLst>
                <a:ext uri="{FF2B5EF4-FFF2-40B4-BE49-F238E27FC236}">
                  <a16:creationId xmlns:a16="http://schemas.microsoft.com/office/drawing/2014/main" id="{6EA5FDEE-2A4A-4827-8FAD-BE323D2F2E86}"/>
                </a:ext>
              </a:extLst>
            </p:cNvPr>
            <p:cNvSpPr/>
            <p:nvPr/>
          </p:nvSpPr>
          <p:spPr>
            <a:xfrm>
              <a:off x="3166091" y="2206080"/>
              <a:ext cx="792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0" name="Seta: para a Direita 439">
              <a:extLst>
                <a:ext uri="{FF2B5EF4-FFF2-40B4-BE49-F238E27FC236}">
                  <a16:creationId xmlns:a16="http://schemas.microsoft.com/office/drawing/2014/main" id="{6F7C368C-E933-45BD-B5A5-FE701E253655}"/>
                </a:ext>
              </a:extLst>
            </p:cNvPr>
            <p:cNvSpPr/>
            <p:nvPr/>
          </p:nvSpPr>
          <p:spPr>
            <a:xfrm>
              <a:off x="3299850" y="2206080"/>
              <a:ext cx="7920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Seta: para a Direita 440">
              <a:extLst>
                <a:ext uri="{FF2B5EF4-FFF2-40B4-BE49-F238E27FC236}">
                  <a16:creationId xmlns:a16="http://schemas.microsoft.com/office/drawing/2014/main" id="{B0173F27-71B3-433E-81DF-84F73F965159}"/>
                </a:ext>
              </a:extLst>
            </p:cNvPr>
            <p:cNvSpPr/>
            <p:nvPr/>
          </p:nvSpPr>
          <p:spPr>
            <a:xfrm>
              <a:off x="4309161" y="2206080"/>
              <a:ext cx="72000" cy="108000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80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442" name="Conector reto 441">
            <a:extLst>
              <a:ext uri="{FF2B5EF4-FFF2-40B4-BE49-F238E27FC236}">
                <a16:creationId xmlns:a16="http://schemas.microsoft.com/office/drawing/2014/main" id="{C4C41E8B-B3AA-435F-9270-699F4D3DA939}"/>
              </a:ext>
            </a:extLst>
          </p:cNvPr>
          <p:cNvCxnSpPr/>
          <p:nvPr/>
        </p:nvCxnSpPr>
        <p:spPr>
          <a:xfrm>
            <a:off x="42846" y="463839"/>
            <a:ext cx="6048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3" name="Conector reto 442">
            <a:extLst>
              <a:ext uri="{FF2B5EF4-FFF2-40B4-BE49-F238E27FC236}">
                <a16:creationId xmlns:a16="http://schemas.microsoft.com/office/drawing/2014/main" id="{73A732F0-AC7E-401B-9810-69B6DD0C6F71}"/>
              </a:ext>
            </a:extLst>
          </p:cNvPr>
          <p:cNvCxnSpPr/>
          <p:nvPr/>
        </p:nvCxnSpPr>
        <p:spPr>
          <a:xfrm>
            <a:off x="42846" y="433359"/>
            <a:ext cx="6048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4" name="Conector reto 443">
            <a:extLst>
              <a:ext uri="{FF2B5EF4-FFF2-40B4-BE49-F238E27FC236}">
                <a16:creationId xmlns:a16="http://schemas.microsoft.com/office/drawing/2014/main" id="{82B28305-880B-41C2-917A-3208DFEECDC5}"/>
              </a:ext>
            </a:extLst>
          </p:cNvPr>
          <p:cNvCxnSpPr>
            <a:cxnSpLocks/>
          </p:cNvCxnSpPr>
          <p:nvPr/>
        </p:nvCxnSpPr>
        <p:spPr>
          <a:xfrm rot="16200000">
            <a:off x="1458686" y="391239"/>
            <a:ext cx="64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5" name="Conector reto 444">
            <a:extLst>
              <a:ext uri="{FF2B5EF4-FFF2-40B4-BE49-F238E27FC236}">
                <a16:creationId xmlns:a16="http://schemas.microsoft.com/office/drawing/2014/main" id="{054D2691-D8D9-4C7E-A7BA-9250E1D8AB85}"/>
              </a:ext>
            </a:extLst>
          </p:cNvPr>
          <p:cNvCxnSpPr>
            <a:cxnSpLocks/>
          </p:cNvCxnSpPr>
          <p:nvPr/>
        </p:nvCxnSpPr>
        <p:spPr>
          <a:xfrm rot="16200000">
            <a:off x="2906486" y="391239"/>
            <a:ext cx="64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6" name="Conector reto 445">
            <a:extLst>
              <a:ext uri="{FF2B5EF4-FFF2-40B4-BE49-F238E27FC236}">
                <a16:creationId xmlns:a16="http://schemas.microsoft.com/office/drawing/2014/main" id="{9ACED730-3217-4D01-BDC3-360D0ACEC0E6}"/>
              </a:ext>
            </a:extLst>
          </p:cNvPr>
          <p:cNvCxnSpPr>
            <a:cxnSpLocks/>
          </p:cNvCxnSpPr>
          <p:nvPr/>
        </p:nvCxnSpPr>
        <p:spPr>
          <a:xfrm rot="16200000">
            <a:off x="4344126" y="391239"/>
            <a:ext cx="64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7" name="Conector reto 446">
            <a:extLst>
              <a:ext uri="{FF2B5EF4-FFF2-40B4-BE49-F238E27FC236}">
                <a16:creationId xmlns:a16="http://schemas.microsoft.com/office/drawing/2014/main" id="{AB920B16-8C0F-4E58-8B78-82BDEC8B0E1B}"/>
              </a:ext>
            </a:extLst>
          </p:cNvPr>
          <p:cNvCxnSpPr>
            <a:cxnSpLocks/>
          </p:cNvCxnSpPr>
          <p:nvPr/>
        </p:nvCxnSpPr>
        <p:spPr>
          <a:xfrm rot="16200000">
            <a:off x="5781766" y="386159"/>
            <a:ext cx="64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8" name="CaixaDeTexto 447">
            <a:extLst>
              <a:ext uri="{FF2B5EF4-FFF2-40B4-BE49-F238E27FC236}">
                <a16:creationId xmlns:a16="http://schemas.microsoft.com/office/drawing/2014/main" id="{ACEC6DBA-9766-4F2A-A56A-97F9E6F9E0AB}"/>
              </a:ext>
            </a:extLst>
          </p:cNvPr>
          <p:cNvSpPr txBox="1"/>
          <p:nvPr/>
        </p:nvSpPr>
        <p:spPr>
          <a:xfrm>
            <a:off x="1211334" y="3084647"/>
            <a:ext cx="517962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500		               1000                                                            1500                                                             2000                                                            2500</a:t>
            </a:r>
          </a:p>
        </p:txBody>
      </p:sp>
      <p:grpSp>
        <p:nvGrpSpPr>
          <p:cNvPr id="449" name="Agrupar 448">
            <a:extLst>
              <a:ext uri="{FF2B5EF4-FFF2-40B4-BE49-F238E27FC236}">
                <a16:creationId xmlns:a16="http://schemas.microsoft.com/office/drawing/2014/main" id="{95617255-D763-41BD-8A4F-A170F807F294}"/>
              </a:ext>
            </a:extLst>
          </p:cNvPr>
          <p:cNvGrpSpPr/>
          <p:nvPr/>
        </p:nvGrpSpPr>
        <p:grpSpPr>
          <a:xfrm>
            <a:off x="214410" y="3092963"/>
            <a:ext cx="6444000" cy="105343"/>
            <a:chOff x="125110" y="2733285"/>
            <a:chExt cx="6444000" cy="105343"/>
          </a:xfrm>
        </p:grpSpPr>
        <p:cxnSp>
          <p:nvCxnSpPr>
            <p:cNvPr id="450" name="Conector reto 449">
              <a:extLst>
                <a:ext uri="{FF2B5EF4-FFF2-40B4-BE49-F238E27FC236}">
                  <a16:creationId xmlns:a16="http://schemas.microsoft.com/office/drawing/2014/main" id="{36CA7CC3-268B-4B8F-80AC-982C572B6E42}"/>
                </a:ext>
              </a:extLst>
            </p:cNvPr>
            <p:cNvCxnSpPr/>
            <p:nvPr/>
          </p:nvCxnSpPr>
          <p:spPr>
            <a:xfrm>
              <a:off x="125110" y="2763765"/>
              <a:ext cx="64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1" name="Conector reto 450">
              <a:extLst>
                <a:ext uri="{FF2B5EF4-FFF2-40B4-BE49-F238E27FC236}">
                  <a16:creationId xmlns:a16="http://schemas.microsoft.com/office/drawing/2014/main" id="{4073D349-DCF6-4475-8EF7-819C020EFB84}"/>
                </a:ext>
              </a:extLst>
            </p:cNvPr>
            <p:cNvCxnSpPr/>
            <p:nvPr/>
          </p:nvCxnSpPr>
          <p:spPr>
            <a:xfrm>
              <a:off x="125110" y="2733285"/>
              <a:ext cx="64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2" name="Conector reto 451">
              <a:extLst>
                <a:ext uri="{FF2B5EF4-FFF2-40B4-BE49-F238E27FC236}">
                  <a16:creationId xmlns:a16="http://schemas.microsoft.com/office/drawing/2014/main" id="{3F0FC67B-CD41-4871-832B-9B777CE4404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313729" y="2806228"/>
              <a:ext cx="64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3" name="Conector reto 452">
              <a:extLst>
                <a:ext uri="{FF2B5EF4-FFF2-40B4-BE49-F238E27FC236}">
                  <a16:creationId xmlns:a16="http://schemas.microsoft.com/office/drawing/2014/main" id="{C0C006E2-184D-4DB1-A459-0F94289540E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523088" y="2801233"/>
              <a:ext cx="64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4" name="Conector reto 453">
              <a:extLst>
                <a:ext uri="{FF2B5EF4-FFF2-40B4-BE49-F238E27FC236}">
                  <a16:creationId xmlns:a16="http://schemas.microsoft.com/office/drawing/2014/main" id="{80E44EE6-32A3-413D-91FC-DE344FA3C1D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3732125" y="2805466"/>
              <a:ext cx="64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5" name="Conector reto 454">
              <a:extLst>
                <a:ext uri="{FF2B5EF4-FFF2-40B4-BE49-F238E27FC236}">
                  <a16:creationId xmlns:a16="http://schemas.microsoft.com/office/drawing/2014/main" id="{EE6410AF-6311-4642-BFE7-4BC515DB234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949632" y="2804621"/>
              <a:ext cx="64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6" name="Conector reto 455">
              <a:extLst>
                <a:ext uri="{FF2B5EF4-FFF2-40B4-BE49-F238E27FC236}">
                  <a16:creationId xmlns:a16="http://schemas.microsoft.com/office/drawing/2014/main" id="{24F106BD-4C2B-4EF7-84B6-718E2593023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147661" y="2804627"/>
              <a:ext cx="64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57" name="CaixaDeTexto 456">
            <a:extLst>
              <a:ext uri="{FF2B5EF4-FFF2-40B4-BE49-F238E27FC236}">
                <a16:creationId xmlns:a16="http://schemas.microsoft.com/office/drawing/2014/main" id="{16CBAABF-75DB-4B6F-8AF4-EEC09F1F6FCF}"/>
              </a:ext>
            </a:extLst>
          </p:cNvPr>
          <p:cNvSpPr txBox="1"/>
          <p:nvPr/>
        </p:nvSpPr>
        <p:spPr>
          <a:xfrm>
            <a:off x="4135233" y="2779845"/>
            <a:ext cx="1561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kinase domain region</a:t>
            </a:r>
          </a:p>
        </p:txBody>
      </p:sp>
      <p:sp>
        <p:nvSpPr>
          <p:cNvPr id="458" name="CaixaDeTexto 457">
            <a:extLst>
              <a:ext uri="{FF2B5EF4-FFF2-40B4-BE49-F238E27FC236}">
                <a16:creationId xmlns:a16="http://schemas.microsoft.com/office/drawing/2014/main" id="{5BEAF783-B577-4A49-8862-CE9EDA9EAC86}"/>
              </a:ext>
            </a:extLst>
          </p:cNvPr>
          <p:cNvSpPr txBox="1"/>
          <p:nvPr/>
        </p:nvSpPr>
        <p:spPr>
          <a:xfrm>
            <a:off x="2238825" y="2779845"/>
            <a:ext cx="1649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transmembrane region</a:t>
            </a:r>
          </a:p>
        </p:txBody>
      </p:sp>
      <p:cxnSp>
        <p:nvCxnSpPr>
          <p:cNvPr id="459" name="Conector reto 458">
            <a:extLst>
              <a:ext uri="{FF2B5EF4-FFF2-40B4-BE49-F238E27FC236}">
                <a16:creationId xmlns:a16="http://schemas.microsoft.com/office/drawing/2014/main" id="{E035EF85-225F-41BD-9F41-800B55BE4876}"/>
              </a:ext>
            </a:extLst>
          </p:cNvPr>
          <p:cNvCxnSpPr>
            <a:cxnSpLocks/>
          </p:cNvCxnSpPr>
          <p:nvPr/>
        </p:nvCxnSpPr>
        <p:spPr>
          <a:xfrm>
            <a:off x="2309945" y="2974561"/>
            <a:ext cx="648000" cy="94121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Conector reto 459">
            <a:extLst>
              <a:ext uri="{FF2B5EF4-FFF2-40B4-BE49-F238E27FC236}">
                <a16:creationId xmlns:a16="http://schemas.microsoft.com/office/drawing/2014/main" id="{60A53DC5-813B-4BF5-B90A-18F5DFA919F1}"/>
              </a:ext>
            </a:extLst>
          </p:cNvPr>
          <p:cNvCxnSpPr>
            <a:cxnSpLocks/>
          </p:cNvCxnSpPr>
          <p:nvPr/>
        </p:nvCxnSpPr>
        <p:spPr>
          <a:xfrm flipV="1">
            <a:off x="3145781" y="2974561"/>
            <a:ext cx="648000" cy="9488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1" name="Conector reto 460">
            <a:extLst>
              <a:ext uri="{FF2B5EF4-FFF2-40B4-BE49-F238E27FC236}">
                <a16:creationId xmlns:a16="http://schemas.microsoft.com/office/drawing/2014/main" id="{76D49A1A-C140-4199-B60B-FC983C147EC8}"/>
              </a:ext>
            </a:extLst>
          </p:cNvPr>
          <p:cNvCxnSpPr>
            <a:cxnSpLocks/>
          </p:cNvCxnSpPr>
          <p:nvPr/>
        </p:nvCxnSpPr>
        <p:spPr>
          <a:xfrm flipH="1">
            <a:off x="4020255" y="2978704"/>
            <a:ext cx="158400" cy="9185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2" name="Conector reto 461">
            <a:extLst>
              <a:ext uri="{FF2B5EF4-FFF2-40B4-BE49-F238E27FC236}">
                <a16:creationId xmlns:a16="http://schemas.microsoft.com/office/drawing/2014/main" id="{14425852-963C-4157-A281-853C38DADF5F}"/>
              </a:ext>
            </a:extLst>
          </p:cNvPr>
          <p:cNvCxnSpPr>
            <a:cxnSpLocks/>
          </p:cNvCxnSpPr>
          <p:nvPr/>
        </p:nvCxnSpPr>
        <p:spPr>
          <a:xfrm flipH="1" flipV="1">
            <a:off x="5578037" y="2974562"/>
            <a:ext cx="156717" cy="10247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3" name="Retângulo 462">
            <a:extLst>
              <a:ext uri="{FF2B5EF4-FFF2-40B4-BE49-F238E27FC236}">
                <a16:creationId xmlns:a16="http://schemas.microsoft.com/office/drawing/2014/main" id="{A9151FB1-D3C7-4A61-BE1F-0621DDE41E96}"/>
              </a:ext>
            </a:extLst>
          </p:cNvPr>
          <p:cNvSpPr/>
          <p:nvPr/>
        </p:nvSpPr>
        <p:spPr>
          <a:xfrm>
            <a:off x="4025334" y="3092910"/>
            <a:ext cx="1714500" cy="10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4" name="Retângulo 463">
            <a:extLst>
              <a:ext uri="{FF2B5EF4-FFF2-40B4-BE49-F238E27FC236}">
                <a16:creationId xmlns:a16="http://schemas.microsoft.com/office/drawing/2014/main" id="{3C866F0E-17CD-4C93-B017-CC563C1C513E}"/>
              </a:ext>
            </a:extLst>
          </p:cNvPr>
          <p:cNvSpPr/>
          <p:nvPr/>
        </p:nvSpPr>
        <p:spPr>
          <a:xfrm>
            <a:off x="2971233" y="3088788"/>
            <a:ext cx="180000" cy="10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5" name="Agrupar 464">
            <a:extLst>
              <a:ext uri="{FF2B5EF4-FFF2-40B4-BE49-F238E27FC236}">
                <a16:creationId xmlns:a16="http://schemas.microsoft.com/office/drawing/2014/main" id="{A109489D-2EE6-4524-A5AA-CB437E141A0B}"/>
              </a:ext>
            </a:extLst>
          </p:cNvPr>
          <p:cNvGrpSpPr/>
          <p:nvPr/>
        </p:nvGrpSpPr>
        <p:grpSpPr>
          <a:xfrm flipV="1">
            <a:off x="202485" y="3286796"/>
            <a:ext cx="6437843" cy="82783"/>
            <a:chOff x="280333" y="5477976"/>
            <a:chExt cx="2298856" cy="105234"/>
          </a:xfrm>
        </p:grpSpPr>
        <p:cxnSp>
          <p:nvCxnSpPr>
            <p:cNvPr id="466" name="Conector reto 465">
              <a:extLst>
                <a:ext uri="{FF2B5EF4-FFF2-40B4-BE49-F238E27FC236}">
                  <a16:creationId xmlns:a16="http://schemas.microsoft.com/office/drawing/2014/main" id="{F599CF95-BB01-4E63-8267-DD6CFD954856}"/>
                </a:ext>
              </a:extLst>
            </p:cNvPr>
            <p:cNvCxnSpPr>
              <a:cxnSpLocks/>
            </p:cNvCxnSpPr>
            <p:nvPr/>
          </p:nvCxnSpPr>
          <p:spPr>
            <a:xfrm>
              <a:off x="280333" y="5530593"/>
              <a:ext cx="2098585" cy="0"/>
            </a:xfrm>
            <a:prstGeom prst="line">
              <a:avLst/>
            </a:prstGeom>
            <a:ln w="349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7" name="Seta: para a Direita 466">
              <a:extLst>
                <a:ext uri="{FF2B5EF4-FFF2-40B4-BE49-F238E27FC236}">
                  <a16:creationId xmlns:a16="http://schemas.microsoft.com/office/drawing/2014/main" id="{FD2707FE-E5D1-4231-9051-A9F72196CCF0}"/>
                </a:ext>
              </a:extLst>
            </p:cNvPr>
            <p:cNvSpPr/>
            <p:nvPr/>
          </p:nvSpPr>
          <p:spPr>
            <a:xfrm>
              <a:off x="961828" y="5477976"/>
              <a:ext cx="42036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8" name="Seta: para a Direita 467">
              <a:extLst>
                <a:ext uri="{FF2B5EF4-FFF2-40B4-BE49-F238E27FC236}">
                  <a16:creationId xmlns:a16="http://schemas.microsoft.com/office/drawing/2014/main" id="{97D31FF6-956D-46DF-BEF9-57FA7C78C24F}"/>
                </a:ext>
              </a:extLst>
            </p:cNvPr>
            <p:cNvSpPr/>
            <p:nvPr/>
          </p:nvSpPr>
          <p:spPr>
            <a:xfrm>
              <a:off x="282572" y="5477976"/>
              <a:ext cx="68132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9" name="Seta: para a Direita 468">
              <a:extLst>
                <a:ext uri="{FF2B5EF4-FFF2-40B4-BE49-F238E27FC236}">
                  <a16:creationId xmlns:a16="http://schemas.microsoft.com/office/drawing/2014/main" id="{2B9DFBC5-977F-4D45-B82F-0BC101BDD83C}"/>
                </a:ext>
              </a:extLst>
            </p:cNvPr>
            <p:cNvSpPr/>
            <p:nvPr/>
          </p:nvSpPr>
          <p:spPr>
            <a:xfrm>
              <a:off x="442488" y="5477976"/>
              <a:ext cx="47186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0" name="Seta: para a Direita 469">
              <a:extLst>
                <a:ext uri="{FF2B5EF4-FFF2-40B4-BE49-F238E27FC236}">
                  <a16:creationId xmlns:a16="http://schemas.microsoft.com/office/drawing/2014/main" id="{9894AD3A-94D6-45A7-83FB-B002C0EE58CF}"/>
                </a:ext>
              </a:extLst>
            </p:cNvPr>
            <p:cNvSpPr/>
            <p:nvPr/>
          </p:nvSpPr>
          <p:spPr>
            <a:xfrm>
              <a:off x="1610775" y="5477976"/>
              <a:ext cx="164545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Seta: para a Direita 470">
              <a:extLst>
                <a:ext uri="{FF2B5EF4-FFF2-40B4-BE49-F238E27FC236}">
                  <a16:creationId xmlns:a16="http://schemas.microsoft.com/office/drawing/2014/main" id="{217E3316-AA4A-430A-8CBD-1F28647226BC}"/>
                </a:ext>
              </a:extLst>
            </p:cNvPr>
            <p:cNvSpPr/>
            <p:nvPr/>
          </p:nvSpPr>
          <p:spPr>
            <a:xfrm>
              <a:off x="1842890" y="5477976"/>
              <a:ext cx="113124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2" name="Seta: para a Direita 471">
              <a:extLst>
                <a:ext uri="{FF2B5EF4-FFF2-40B4-BE49-F238E27FC236}">
                  <a16:creationId xmlns:a16="http://schemas.microsoft.com/office/drawing/2014/main" id="{F09AE328-076B-4145-9A23-E24B1CFEBA8A}"/>
                </a:ext>
              </a:extLst>
            </p:cNvPr>
            <p:cNvSpPr/>
            <p:nvPr/>
          </p:nvSpPr>
          <p:spPr>
            <a:xfrm>
              <a:off x="2073985" y="5477976"/>
              <a:ext cx="505204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73" name="CaixaDeTexto 472">
            <a:extLst>
              <a:ext uri="{FF2B5EF4-FFF2-40B4-BE49-F238E27FC236}">
                <a16:creationId xmlns:a16="http://schemas.microsoft.com/office/drawing/2014/main" id="{F3557A76-CACD-4CE1-8D0B-C81AECF194B3}"/>
              </a:ext>
            </a:extLst>
          </p:cNvPr>
          <p:cNvSpPr txBox="1"/>
          <p:nvPr/>
        </p:nvSpPr>
        <p:spPr>
          <a:xfrm>
            <a:off x="133215" y="3224789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Ex1</a:t>
            </a:r>
          </a:p>
        </p:txBody>
      </p:sp>
      <p:sp>
        <p:nvSpPr>
          <p:cNvPr id="474" name="CaixaDeTexto 473">
            <a:extLst>
              <a:ext uri="{FF2B5EF4-FFF2-40B4-BE49-F238E27FC236}">
                <a16:creationId xmlns:a16="http://schemas.microsoft.com/office/drawing/2014/main" id="{578BA54E-1301-4544-B812-298AD4FE158E}"/>
              </a:ext>
            </a:extLst>
          </p:cNvPr>
          <p:cNvSpPr txBox="1"/>
          <p:nvPr/>
        </p:nvSpPr>
        <p:spPr>
          <a:xfrm>
            <a:off x="568190" y="3227964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Ex2</a:t>
            </a:r>
          </a:p>
        </p:txBody>
      </p:sp>
      <p:sp>
        <p:nvSpPr>
          <p:cNvPr id="475" name="CaixaDeTexto 474">
            <a:extLst>
              <a:ext uri="{FF2B5EF4-FFF2-40B4-BE49-F238E27FC236}">
                <a16:creationId xmlns:a16="http://schemas.microsoft.com/office/drawing/2014/main" id="{2FF83B81-BC08-4E55-A1F1-E5668363A295}"/>
              </a:ext>
            </a:extLst>
          </p:cNvPr>
          <p:cNvSpPr txBox="1"/>
          <p:nvPr/>
        </p:nvSpPr>
        <p:spPr>
          <a:xfrm>
            <a:off x="3044690" y="3227964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Ex3</a:t>
            </a:r>
          </a:p>
        </p:txBody>
      </p:sp>
      <p:sp>
        <p:nvSpPr>
          <p:cNvPr id="476" name="CaixaDeTexto 475">
            <a:extLst>
              <a:ext uri="{FF2B5EF4-FFF2-40B4-BE49-F238E27FC236}">
                <a16:creationId xmlns:a16="http://schemas.microsoft.com/office/drawing/2014/main" id="{01468611-2C1C-4B74-BF14-98331DC3E1D8}"/>
              </a:ext>
            </a:extLst>
          </p:cNvPr>
          <p:cNvSpPr txBox="1"/>
          <p:nvPr/>
        </p:nvSpPr>
        <p:spPr>
          <a:xfrm>
            <a:off x="4054340" y="3227964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Ex4</a:t>
            </a:r>
          </a:p>
        </p:txBody>
      </p:sp>
      <p:sp>
        <p:nvSpPr>
          <p:cNvPr id="477" name="CaixaDeTexto 476">
            <a:extLst>
              <a:ext uri="{FF2B5EF4-FFF2-40B4-BE49-F238E27FC236}">
                <a16:creationId xmlns:a16="http://schemas.microsoft.com/office/drawing/2014/main" id="{5137CCE7-5AAC-4DC2-B203-CC1E954E2790}"/>
              </a:ext>
            </a:extLst>
          </p:cNvPr>
          <p:cNvSpPr txBox="1"/>
          <p:nvPr/>
        </p:nvSpPr>
        <p:spPr>
          <a:xfrm>
            <a:off x="4594090" y="3227964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Ex5</a:t>
            </a:r>
          </a:p>
        </p:txBody>
      </p:sp>
      <p:sp>
        <p:nvSpPr>
          <p:cNvPr id="478" name="CaixaDeTexto 477">
            <a:extLst>
              <a:ext uri="{FF2B5EF4-FFF2-40B4-BE49-F238E27FC236}">
                <a16:creationId xmlns:a16="http://schemas.microsoft.com/office/drawing/2014/main" id="{4DE9C3A0-BBE0-4320-AD7B-1A532C969627}"/>
              </a:ext>
            </a:extLst>
          </p:cNvPr>
          <p:cNvSpPr txBox="1"/>
          <p:nvPr/>
        </p:nvSpPr>
        <p:spPr>
          <a:xfrm>
            <a:off x="5957733" y="3224788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Ex6</a:t>
            </a:r>
          </a:p>
        </p:txBody>
      </p:sp>
      <p:sp>
        <p:nvSpPr>
          <p:cNvPr id="479" name="CaixaDeTexto 478">
            <a:extLst>
              <a:ext uri="{FF2B5EF4-FFF2-40B4-BE49-F238E27FC236}">
                <a16:creationId xmlns:a16="http://schemas.microsoft.com/office/drawing/2014/main" id="{68897375-A489-46D6-AEBF-940E2A495FFA}"/>
              </a:ext>
            </a:extLst>
          </p:cNvPr>
          <p:cNvSpPr txBox="1"/>
          <p:nvPr/>
        </p:nvSpPr>
        <p:spPr>
          <a:xfrm>
            <a:off x="523273" y="3658099"/>
            <a:ext cx="51167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DRIK1</a:t>
            </a:r>
          </a:p>
          <a:p>
            <a:endParaRPr lang="en-US" sz="100" dirty="0"/>
          </a:p>
          <a:p>
            <a:r>
              <a:rPr lang="en-US" sz="800" dirty="0"/>
              <a:t>Maize 1</a:t>
            </a:r>
          </a:p>
          <a:p>
            <a:endParaRPr lang="en-US" sz="100" dirty="0"/>
          </a:p>
          <a:p>
            <a:r>
              <a:rPr lang="en-US" sz="800" dirty="0"/>
              <a:t>Maize 2</a:t>
            </a:r>
          </a:p>
          <a:p>
            <a:endParaRPr lang="en-US" sz="100" dirty="0"/>
          </a:p>
          <a:p>
            <a:endParaRPr lang="en-US" sz="800" dirty="0"/>
          </a:p>
        </p:txBody>
      </p:sp>
      <p:sp>
        <p:nvSpPr>
          <p:cNvPr id="480" name="Retângulo 479">
            <a:extLst>
              <a:ext uri="{FF2B5EF4-FFF2-40B4-BE49-F238E27FC236}">
                <a16:creationId xmlns:a16="http://schemas.microsoft.com/office/drawing/2014/main" id="{2A3D2ABE-3CD5-4389-8032-41FE187CE5CC}"/>
              </a:ext>
            </a:extLst>
          </p:cNvPr>
          <p:cNvSpPr/>
          <p:nvPr/>
        </p:nvSpPr>
        <p:spPr>
          <a:xfrm>
            <a:off x="1250963" y="3539907"/>
            <a:ext cx="51167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Maize 3</a:t>
            </a:r>
          </a:p>
          <a:p>
            <a:r>
              <a:rPr lang="en-US" sz="800" dirty="0"/>
              <a:t>Maize 4</a:t>
            </a:r>
          </a:p>
          <a:p>
            <a:endParaRPr lang="en-US" sz="100" dirty="0"/>
          </a:p>
          <a:p>
            <a:r>
              <a:rPr lang="en-US" sz="800" dirty="0"/>
              <a:t>Maize 5</a:t>
            </a:r>
          </a:p>
          <a:p>
            <a:endParaRPr lang="en-US" sz="100" dirty="0"/>
          </a:p>
          <a:p>
            <a:r>
              <a:rPr lang="en-US" sz="800" dirty="0"/>
              <a:t>Maize 6</a:t>
            </a:r>
          </a:p>
        </p:txBody>
      </p:sp>
      <p:sp>
        <p:nvSpPr>
          <p:cNvPr id="481" name="Retângulo 480">
            <a:extLst>
              <a:ext uri="{FF2B5EF4-FFF2-40B4-BE49-F238E27FC236}">
                <a16:creationId xmlns:a16="http://schemas.microsoft.com/office/drawing/2014/main" id="{EF85FCAF-835F-4B2D-B061-2066A6B9646B}"/>
              </a:ext>
            </a:extLst>
          </p:cNvPr>
          <p:cNvSpPr/>
          <p:nvPr/>
        </p:nvSpPr>
        <p:spPr>
          <a:xfrm>
            <a:off x="214829" y="3515859"/>
            <a:ext cx="1544003" cy="66533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2" name="CaixaDeTexto 481">
            <a:extLst>
              <a:ext uri="{FF2B5EF4-FFF2-40B4-BE49-F238E27FC236}">
                <a16:creationId xmlns:a16="http://schemas.microsoft.com/office/drawing/2014/main" id="{7AF23A8E-84E1-4116-BAB8-3E7F3FBF1434}"/>
              </a:ext>
            </a:extLst>
          </p:cNvPr>
          <p:cNvSpPr txBox="1"/>
          <p:nvPr/>
        </p:nvSpPr>
        <p:spPr>
          <a:xfrm>
            <a:off x="186722" y="3473058"/>
            <a:ext cx="5982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Legend</a:t>
            </a:r>
          </a:p>
        </p:txBody>
      </p:sp>
      <p:sp>
        <p:nvSpPr>
          <p:cNvPr id="483" name="Retângulo 482">
            <a:extLst>
              <a:ext uri="{FF2B5EF4-FFF2-40B4-BE49-F238E27FC236}">
                <a16:creationId xmlns:a16="http://schemas.microsoft.com/office/drawing/2014/main" id="{AF52F17C-C23E-4B54-8033-2CCE9AF2D47E}"/>
              </a:ext>
            </a:extLst>
          </p:cNvPr>
          <p:cNvSpPr/>
          <p:nvPr/>
        </p:nvSpPr>
        <p:spPr>
          <a:xfrm>
            <a:off x="1028087" y="3991746"/>
            <a:ext cx="288000" cy="828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4" name="Retângulo 483">
            <a:extLst>
              <a:ext uri="{FF2B5EF4-FFF2-40B4-BE49-F238E27FC236}">
                <a16:creationId xmlns:a16="http://schemas.microsoft.com/office/drawing/2014/main" id="{6F66B94A-EE44-4E85-9830-6527BDA06182}"/>
              </a:ext>
            </a:extLst>
          </p:cNvPr>
          <p:cNvSpPr/>
          <p:nvPr/>
        </p:nvSpPr>
        <p:spPr>
          <a:xfrm>
            <a:off x="296712" y="3855997"/>
            <a:ext cx="288000" cy="82800"/>
          </a:xfrm>
          <a:prstGeom prst="rect">
            <a:avLst/>
          </a:prstGeom>
          <a:solidFill>
            <a:srgbClr val="CC99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5" name="Retângulo 484">
            <a:extLst>
              <a:ext uri="{FF2B5EF4-FFF2-40B4-BE49-F238E27FC236}">
                <a16:creationId xmlns:a16="http://schemas.microsoft.com/office/drawing/2014/main" id="{4ED25872-F921-43DF-B7BB-93FDD85586C3}"/>
              </a:ext>
            </a:extLst>
          </p:cNvPr>
          <p:cNvSpPr/>
          <p:nvPr/>
        </p:nvSpPr>
        <p:spPr>
          <a:xfrm>
            <a:off x="1028087" y="3600031"/>
            <a:ext cx="288000" cy="82800"/>
          </a:xfrm>
          <a:prstGeom prst="rect">
            <a:avLst/>
          </a:prstGeom>
          <a:solidFill>
            <a:srgbClr val="9999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6" name="Retângulo 485">
            <a:extLst>
              <a:ext uri="{FF2B5EF4-FFF2-40B4-BE49-F238E27FC236}">
                <a16:creationId xmlns:a16="http://schemas.microsoft.com/office/drawing/2014/main" id="{6EB65B4D-E4A7-458F-8360-8FD5F84DBDDD}"/>
              </a:ext>
            </a:extLst>
          </p:cNvPr>
          <p:cNvSpPr/>
          <p:nvPr/>
        </p:nvSpPr>
        <p:spPr>
          <a:xfrm>
            <a:off x="1028087" y="3857722"/>
            <a:ext cx="288000" cy="82800"/>
          </a:xfrm>
          <a:prstGeom prst="rect">
            <a:avLst/>
          </a:prstGeom>
          <a:solidFill>
            <a:srgbClr val="666699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7" name="Retângulo 486">
            <a:extLst>
              <a:ext uri="{FF2B5EF4-FFF2-40B4-BE49-F238E27FC236}">
                <a16:creationId xmlns:a16="http://schemas.microsoft.com/office/drawing/2014/main" id="{190F1065-F6B0-41E0-A61F-609DE919CA26}"/>
              </a:ext>
            </a:extLst>
          </p:cNvPr>
          <p:cNvSpPr/>
          <p:nvPr/>
        </p:nvSpPr>
        <p:spPr>
          <a:xfrm>
            <a:off x="296712" y="3729164"/>
            <a:ext cx="288000" cy="82800"/>
          </a:xfrm>
          <a:prstGeom prst="rect">
            <a:avLst/>
          </a:prstGeom>
          <a:solidFill>
            <a:srgbClr val="333399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8" name="Retângulo 487">
            <a:extLst>
              <a:ext uri="{FF2B5EF4-FFF2-40B4-BE49-F238E27FC236}">
                <a16:creationId xmlns:a16="http://schemas.microsoft.com/office/drawing/2014/main" id="{CCC531D0-07E5-4766-BBD9-2D5FF4037FB7}"/>
              </a:ext>
            </a:extLst>
          </p:cNvPr>
          <p:cNvSpPr/>
          <p:nvPr/>
        </p:nvSpPr>
        <p:spPr>
          <a:xfrm>
            <a:off x="296712" y="3998237"/>
            <a:ext cx="288000" cy="82800"/>
          </a:xfrm>
          <a:prstGeom prst="rect">
            <a:avLst/>
          </a:prstGeom>
          <a:solidFill>
            <a:srgbClr val="0000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9" name="Retângulo 488">
            <a:extLst>
              <a:ext uri="{FF2B5EF4-FFF2-40B4-BE49-F238E27FC236}">
                <a16:creationId xmlns:a16="http://schemas.microsoft.com/office/drawing/2014/main" id="{B106CCF8-02D0-463A-9C41-0EB75BBCEDAE}"/>
              </a:ext>
            </a:extLst>
          </p:cNvPr>
          <p:cNvSpPr/>
          <p:nvPr/>
        </p:nvSpPr>
        <p:spPr>
          <a:xfrm>
            <a:off x="1028087" y="3732111"/>
            <a:ext cx="288000" cy="82800"/>
          </a:xfrm>
          <a:prstGeom prst="rect">
            <a:avLst/>
          </a:prstGeom>
          <a:solidFill>
            <a:srgbClr val="99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0" name="Retângulo 489">
            <a:extLst>
              <a:ext uri="{FF2B5EF4-FFF2-40B4-BE49-F238E27FC236}">
                <a16:creationId xmlns:a16="http://schemas.microsoft.com/office/drawing/2014/main" id="{DD6E53BA-B338-4FD8-9617-E243A47B8DEA}"/>
              </a:ext>
            </a:extLst>
          </p:cNvPr>
          <p:cNvSpPr/>
          <p:nvPr/>
        </p:nvSpPr>
        <p:spPr>
          <a:xfrm>
            <a:off x="4185310" y="3712266"/>
            <a:ext cx="219600" cy="828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91" name="Retângulo 490">
            <a:extLst>
              <a:ext uri="{FF2B5EF4-FFF2-40B4-BE49-F238E27FC236}">
                <a16:creationId xmlns:a16="http://schemas.microsoft.com/office/drawing/2014/main" id="{2482C115-8AE4-45BA-80B0-6ED64E8638F1}"/>
              </a:ext>
            </a:extLst>
          </p:cNvPr>
          <p:cNvSpPr/>
          <p:nvPr/>
        </p:nvSpPr>
        <p:spPr>
          <a:xfrm>
            <a:off x="4653637" y="3712266"/>
            <a:ext cx="266400" cy="828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92" name="Retângulo 491">
            <a:extLst>
              <a:ext uri="{FF2B5EF4-FFF2-40B4-BE49-F238E27FC236}">
                <a16:creationId xmlns:a16="http://schemas.microsoft.com/office/drawing/2014/main" id="{36F89A53-E523-4148-8476-5301AA17EEE6}"/>
              </a:ext>
            </a:extLst>
          </p:cNvPr>
          <p:cNvSpPr/>
          <p:nvPr/>
        </p:nvSpPr>
        <p:spPr>
          <a:xfrm>
            <a:off x="6298862" y="3712266"/>
            <a:ext cx="331200" cy="828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93" name="Retângulo 492">
            <a:extLst>
              <a:ext uri="{FF2B5EF4-FFF2-40B4-BE49-F238E27FC236}">
                <a16:creationId xmlns:a16="http://schemas.microsoft.com/office/drawing/2014/main" id="{6B753FCB-3DF4-4F93-976A-5D70AB40800F}"/>
              </a:ext>
            </a:extLst>
          </p:cNvPr>
          <p:cNvSpPr/>
          <p:nvPr/>
        </p:nvSpPr>
        <p:spPr>
          <a:xfrm>
            <a:off x="3925922" y="3832266"/>
            <a:ext cx="306000" cy="82800"/>
          </a:xfrm>
          <a:prstGeom prst="rect">
            <a:avLst/>
          </a:prstGeom>
          <a:solidFill>
            <a:srgbClr val="99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94" name="Retângulo 493">
            <a:extLst>
              <a:ext uri="{FF2B5EF4-FFF2-40B4-BE49-F238E27FC236}">
                <a16:creationId xmlns:a16="http://schemas.microsoft.com/office/drawing/2014/main" id="{0943F3F5-92E1-40E8-979F-DAFD55527E59}"/>
              </a:ext>
            </a:extLst>
          </p:cNvPr>
          <p:cNvSpPr/>
          <p:nvPr/>
        </p:nvSpPr>
        <p:spPr>
          <a:xfrm>
            <a:off x="3171436" y="3832266"/>
            <a:ext cx="133200" cy="82800"/>
          </a:xfrm>
          <a:prstGeom prst="rect">
            <a:avLst/>
          </a:prstGeom>
          <a:solidFill>
            <a:srgbClr val="99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95" name="Retângulo 494">
            <a:extLst>
              <a:ext uri="{FF2B5EF4-FFF2-40B4-BE49-F238E27FC236}">
                <a16:creationId xmlns:a16="http://schemas.microsoft.com/office/drawing/2014/main" id="{297B98D5-52D9-45ED-8823-1EEC6200A0ED}"/>
              </a:ext>
            </a:extLst>
          </p:cNvPr>
          <p:cNvSpPr/>
          <p:nvPr/>
        </p:nvSpPr>
        <p:spPr>
          <a:xfrm>
            <a:off x="4163998" y="3963268"/>
            <a:ext cx="237600" cy="82800"/>
          </a:xfrm>
          <a:prstGeom prst="rect">
            <a:avLst/>
          </a:prstGeom>
          <a:solidFill>
            <a:srgbClr val="0000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96" name="Retângulo 495">
            <a:extLst>
              <a:ext uri="{FF2B5EF4-FFF2-40B4-BE49-F238E27FC236}">
                <a16:creationId xmlns:a16="http://schemas.microsoft.com/office/drawing/2014/main" id="{EB178648-E758-4263-8817-474FDFBDD4CA}"/>
              </a:ext>
            </a:extLst>
          </p:cNvPr>
          <p:cNvSpPr/>
          <p:nvPr/>
        </p:nvSpPr>
        <p:spPr>
          <a:xfrm>
            <a:off x="5413633" y="3963268"/>
            <a:ext cx="219600" cy="82800"/>
          </a:xfrm>
          <a:prstGeom prst="rect">
            <a:avLst/>
          </a:prstGeom>
          <a:solidFill>
            <a:srgbClr val="0000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97" name="Retângulo 496">
            <a:extLst>
              <a:ext uri="{FF2B5EF4-FFF2-40B4-BE49-F238E27FC236}">
                <a16:creationId xmlns:a16="http://schemas.microsoft.com/office/drawing/2014/main" id="{E5F9B734-24D7-4CCC-B71E-A4804CCF54BF}"/>
              </a:ext>
            </a:extLst>
          </p:cNvPr>
          <p:cNvSpPr/>
          <p:nvPr/>
        </p:nvSpPr>
        <p:spPr>
          <a:xfrm>
            <a:off x="4586878" y="3439940"/>
            <a:ext cx="324000" cy="82800"/>
          </a:xfrm>
          <a:prstGeom prst="rect">
            <a:avLst/>
          </a:prstGeom>
          <a:solidFill>
            <a:srgbClr val="CC99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98" name="Retângulo 497">
            <a:extLst>
              <a:ext uri="{FF2B5EF4-FFF2-40B4-BE49-F238E27FC236}">
                <a16:creationId xmlns:a16="http://schemas.microsoft.com/office/drawing/2014/main" id="{FF699F8B-6BD2-4A61-89CD-BAB68571DFFC}"/>
              </a:ext>
            </a:extLst>
          </p:cNvPr>
          <p:cNvSpPr/>
          <p:nvPr/>
        </p:nvSpPr>
        <p:spPr>
          <a:xfrm>
            <a:off x="4644828" y="3565994"/>
            <a:ext cx="277200" cy="82800"/>
          </a:xfrm>
          <a:prstGeom prst="rect">
            <a:avLst/>
          </a:prstGeom>
          <a:solidFill>
            <a:srgbClr val="666699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99" name="Retângulo 498">
            <a:extLst>
              <a:ext uri="{FF2B5EF4-FFF2-40B4-BE49-F238E27FC236}">
                <a16:creationId xmlns:a16="http://schemas.microsoft.com/office/drawing/2014/main" id="{E0E04F76-896D-4C02-BB37-05E7A8ACEFF6}"/>
              </a:ext>
            </a:extLst>
          </p:cNvPr>
          <p:cNvSpPr/>
          <p:nvPr/>
        </p:nvSpPr>
        <p:spPr>
          <a:xfrm>
            <a:off x="6295532" y="3565994"/>
            <a:ext cx="324000" cy="82800"/>
          </a:xfrm>
          <a:prstGeom prst="rect">
            <a:avLst/>
          </a:prstGeom>
          <a:solidFill>
            <a:srgbClr val="666699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00" name="Retângulo 499">
            <a:extLst>
              <a:ext uri="{FF2B5EF4-FFF2-40B4-BE49-F238E27FC236}">
                <a16:creationId xmlns:a16="http://schemas.microsoft.com/office/drawing/2014/main" id="{B42173E0-F627-46F1-B384-1C12820B0437}"/>
              </a:ext>
            </a:extLst>
          </p:cNvPr>
          <p:cNvSpPr/>
          <p:nvPr/>
        </p:nvSpPr>
        <p:spPr>
          <a:xfrm>
            <a:off x="6482540" y="4041162"/>
            <a:ext cx="126000" cy="82800"/>
          </a:xfrm>
          <a:prstGeom prst="rect">
            <a:avLst/>
          </a:prstGeom>
          <a:solidFill>
            <a:srgbClr val="9999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01" name="CaixaDeTexto 500">
            <a:extLst>
              <a:ext uri="{FF2B5EF4-FFF2-40B4-BE49-F238E27FC236}">
                <a16:creationId xmlns:a16="http://schemas.microsoft.com/office/drawing/2014/main" id="{0198BB2A-576A-442D-8539-718C37FEF5F3}"/>
              </a:ext>
            </a:extLst>
          </p:cNvPr>
          <p:cNvSpPr txBox="1"/>
          <p:nvPr/>
        </p:nvSpPr>
        <p:spPr>
          <a:xfrm>
            <a:off x="4131421" y="3909607"/>
            <a:ext cx="31611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69%</a:t>
            </a:r>
          </a:p>
        </p:txBody>
      </p:sp>
      <p:sp>
        <p:nvSpPr>
          <p:cNvPr id="502" name="CaixaDeTexto 501">
            <a:extLst>
              <a:ext uri="{FF2B5EF4-FFF2-40B4-BE49-F238E27FC236}">
                <a16:creationId xmlns:a16="http://schemas.microsoft.com/office/drawing/2014/main" id="{75BD1611-D89D-4B89-AE98-B105B1F8E1DD}"/>
              </a:ext>
            </a:extLst>
          </p:cNvPr>
          <p:cNvSpPr txBox="1"/>
          <p:nvPr/>
        </p:nvSpPr>
        <p:spPr>
          <a:xfrm>
            <a:off x="4134754" y="3662524"/>
            <a:ext cx="31611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69%</a:t>
            </a:r>
          </a:p>
        </p:txBody>
      </p:sp>
      <p:sp>
        <p:nvSpPr>
          <p:cNvPr id="503" name="CaixaDeTexto 502">
            <a:extLst>
              <a:ext uri="{FF2B5EF4-FFF2-40B4-BE49-F238E27FC236}">
                <a16:creationId xmlns:a16="http://schemas.microsoft.com/office/drawing/2014/main" id="{918AAF03-AA21-4216-871C-364FF803E4AE}"/>
              </a:ext>
            </a:extLst>
          </p:cNvPr>
          <p:cNvSpPr txBox="1"/>
          <p:nvPr/>
        </p:nvSpPr>
        <p:spPr>
          <a:xfrm>
            <a:off x="3944509" y="3779493"/>
            <a:ext cx="31611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73%</a:t>
            </a:r>
          </a:p>
        </p:txBody>
      </p:sp>
      <p:sp>
        <p:nvSpPr>
          <p:cNvPr id="504" name="CaixaDeTexto 503">
            <a:extLst>
              <a:ext uri="{FF2B5EF4-FFF2-40B4-BE49-F238E27FC236}">
                <a16:creationId xmlns:a16="http://schemas.microsoft.com/office/drawing/2014/main" id="{8AEB806E-4DCE-4997-A455-74D2121CAA76}"/>
              </a:ext>
            </a:extLst>
          </p:cNvPr>
          <p:cNvSpPr txBox="1"/>
          <p:nvPr/>
        </p:nvSpPr>
        <p:spPr>
          <a:xfrm>
            <a:off x="3081010" y="3775709"/>
            <a:ext cx="31611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78%</a:t>
            </a:r>
          </a:p>
        </p:txBody>
      </p:sp>
      <p:sp>
        <p:nvSpPr>
          <p:cNvPr id="505" name="CaixaDeTexto 504">
            <a:extLst>
              <a:ext uri="{FF2B5EF4-FFF2-40B4-BE49-F238E27FC236}">
                <a16:creationId xmlns:a16="http://schemas.microsoft.com/office/drawing/2014/main" id="{0EFD51DA-9FAE-4B40-9191-C9411DEBC1EC}"/>
              </a:ext>
            </a:extLst>
          </p:cNvPr>
          <p:cNvSpPr txBox="1"/>
          <p:nvPr/>
        </p:nvSpPr>
        <p:spPr>
          <a:xfrm>
            <a:off x="5368361" y="3909607"/>
            <a:ext cx="31611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67%</a:t>
            </a:r>
          </a:p>
        </p:txBody>
      </p:sp>
      <p:sp>
        <p:nvSpPr>
          <p:cNvPr id="506" name="CaixaDeTexto 505">
            <a:extLst>
              <a:ext uri="{FF2B5EF4-FFF2-40B4-BE49-F238E27FC236}">
                <a16:creationId xmlns:a16="http://schemas.microsoft.com/office/drawing/2014/main" id="{4F6174BB-9D57-45F1-8A68-F91F5A49F241}"/>
              </a:ext>
            </a:extLst>
          </p:cNvPr>
          <p:cNvSpPr txBox="1"/>
          <p:nvPr/>
        </p:nvSpPr>
        <p:spPr>
          <a:xfrm>
            <a:off x="6247637" y="3513825"/>
            <a:ext cx="31611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507" name="CaixaDeTexto 506">
            <a:extLst>
              <a:ext uri="{FF2B5EF4-FFF2-40B4-BE49-F238E27FC236}">
                <a16:creationId xmlns:a16="http://schemas.microsoft.com/office/drawing/2014/main" id="{E0227AD7-F1C1-42F3-BC41-7F543848832B}"/>
              </a:ext>
            </a:extLst>
          </p:cNvPr>
          <p:cNvSpPr txBox="1"/>
          <p:nvPr/>
        </p:nvSpPr>
        <p:spPr>
          <a:xfrm>
            <a:off x="1134411" y="5685561"/>
            <a:ext cx="517962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500		               1000                                                            1500                                                             2000                                                            2500</a:t>
            </a:r>
          </a:p>
        </p:txBody>
      </p:sp>
      <p:grpSp>
        <p:nvGrpSpPr>
          <p:cNvPr id="508" name="Agrupar 507">
            <a:extLst>
              <a:ext uri="{FF2B5EF4-FFF2-40B4-BE49-F238E27FC236}">
                <a16:creationId xmlns:a16="http://schemas.microsoft.com/office/drawing/2014/main" id="{0D9ED3FB-022E-4383-993B-D3CE5FE7B109}"/>
              </a:ext>
            </a:extLst>
          </p:cNvPr>
          <p:cNvGrpSpPr/>
          <p:nvPr/>
        </p:nvGrpSpPr>
        <p:grpSpPr>
          <a:xfrm>
            <a:off x="137487" y="5693877"/>
            <a:ext cx="6444000" cy="105343"/>
            <a:chOff x="125110" y="2733285"/>
            <a:chExt cx="6444000" cy="105343"/>
          </a:xfrm>
        </p:grpSpPr>
        <p:cxnSp>
          <p:nvCxnSpPr>
            <p:cNvPr id="509" name="Conector reto 508">
              <a:extLst>
                <a:ext uri="{FF2B5EF4-FFF2-40B4-BE49-F238E27FC236}">
                  <a16:creationId xmlns:a16="http://schemas.microsoft.com/office/drawing/2014/main" id="{87A4F573-AF60-4CC6-9909-50DD85829E6F}"/>
                </a:ext>
              </a:extLst>
            </p:cNvPr>
            <p:cNvCxnSpPr/>
            <p:nvPr/>
          </p:nvCxnSpPr>
          <p:spPr>
            <a:xfrm>
              <a:off x="125110" y="2763765"/>
              <a:ext cx="64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0" name="Conector reto 509">
              <a:extLst>
                <a:ext uri="{FF2B5EF4-FFF2-40B4-BE49-F238E27FC236}">
                  <a16:creationId xmlns:a16="http://schemas.microsoft.com/office/drawing/2014/main" id="{F37B2829-657C-4332-824B-0A2C16CB0D24}"/>
                </a:ext>
              </a:extLst>
            </p:cNvPr>
            <p:cNvCxnSpPr/>
            <p:nvPr/>
          </p:nvCxnSpPr>
          <p:spPr>
            <a:xfrm>
              <a:off x="125110" y="2733285"/>
              <a:ext cx="64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1" name="Conector reto 510">
              <a:extLst>
                <a:ext uri="{FF2B5EF4-FFF2-40B4-BE49-F238E27FC236}">
                  <a16:creationId xmlns:a16="http://schemas.microsoft.com/office/drawing/2014/main" id="{26C36F5F-91F7-44E9-A4EE-3898D814E78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313729" y="2806228"/>
              <a:ext cx="64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2" name="Conector reto 511">
              <a:extLst>
                <a:ext uri="{FF2B5EF4-FFF2-40B4-BE49-F238E27FC236}">
                  <a16:creationId xmlns:a16="http://schemas.microsoft.com/office/drawing/2014/main" id="{C20F3BA2-BD0D-42FB-88C1-81F8940995E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523088" y="2801233"/>
              <a:ext cx="64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3" name="Conector reto 512">
              <a:extLst>
                <a:ext uri="{FF2B5EF4-FFF2-40B4-BE49-F238E27FC236}">
                  <a16:creationId xmlns:a16="http://schemas.microsoft.com/office/drawing/2014/main" id="{B511BB24-8B06-4266-985B-E367C713AA8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3732125" y="2805466"/>
              <a:ext cx="64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4" name="Conector reto 513">
              <a:extLst>
                <a:ext uri="{FF2B5EF4-FFF2-40B4-BE49-F238E27FC236}">
                  <a16:creationId xmlns:a16="http://schemas.microsoft.com/office/drawing/2014/main" id="{284E601A-3AC5-49C5-B511-EAC5405FB34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949632" y="2804621"/>
              <a:ext cx="64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5" name="Conector reto 514">
              <a:extLst>
                <a:ext uri="{FF2B5EF4-FFF2-40B4-BE49-F238E27FC236}">
                  <a16:creationId xmlns:a16="http://schemas.microsoft.com/office/drawing/2014/main" id="{D6BF10C2-D73F-4F31-962F-E5B41728CBA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147661" y="2804627"/>
              <a:ext cx="64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16" name="CaixaDeTexto 515">
            <a:extLst>
              <a:ext uri="{FF2B5EF4-FFF2-40B4-BE49-F238E27FC236}">
                <a16:creationId xmlns:a16="http://schemas.microsoft.com/office/drawing/2014/main" id="{6DDBE2C2-5D27-4114-B9E5-10F7616CA7B9}"/>
              </a:ext>
            </a:extLst>
          </p:cNvPr>
          <p:cNvSpPr txBox="1"/>
          <p:nvPr/>
        </p:nvSpPr>
        <p:spPr>
          <a:xfrm>
            <a:off x="3956710" y="5380759"/>
            <a:ext cx="1561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kinase domain region</a:t>
            </a:r>
          </a:p>
        </p:txBody>
      </p:sp>
      <p:sp>
        <p:nvSpPr>
          <p:cNvPr id="517" name="CaixaDeTexto 516">
            <a:extLst>
              <a:ext uri="{FF2B5EF4-FFF2-40B4-BE49-F238E27FC236}">
                <a16:creationId xmlns:a16="http://schemas.microsoft.com/office/drawing/2014/main" id="{6ED64AC9-141E-41CB-8933-ACD6F88AF751}"/>
              </a:ext>
            </a:extLst>
          </p:cNvPr>
          <p:cNvSpPr txBox="1"/>
          <p:nvPr/>
        </p:nvSpPr>
        <p:spPr>
          <a:xfrm>
            <a:off x="2060302" y="5380759"/>
            <a:ext cx="1649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transmembrane region</a:t>
            </a:r>
          </a:p>
        </p:txBody>
      </p:sp>
      <p:cxnSp>
        <p:nvCxnSpPr>
          <p:cNvPr id="518" name="Conector reto 517">
            <a:extLst>
              <a:ext uri="{FF2B5EF4-FFF2-40B4-BE49-F238E27FC236}">
                <a16:creationId xmlns:a16="http://schemas.microsoft.com/office/drawing/2014/main" id="{301C3671-86C7-49E8-8164-4EA6BDCA32E2}"/>
              </a:ext>
            </a:extLst>
          </p:cNvPr>
          <p:cNvCxnSpPr>
            <a:cxnSpLocks/>
          </p:cNvCxnSpPr>
          <p:nvPr/>
        </p:nvCxnSpPr>
        <p:spPr>
          <a:xfrm>
            <a:off x="2233022" y="5575475"/>
            <a:ext cx="648000" cy="94121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9" name="Conector reto 518">
            <a:extLst>
              <a:ext uri="{FF2B5EF4-FFF2-40B4-BE49-F238E27FC236}">
                <a16:creationId xmlns:a16="http://schemas.microsoft.com/office/drawing/2014/main" id="{550F8CB3-666F-4A9A-A67C-1BC1AE15A9E5}"/>
              </a:ext>
            </a:extLst>
          </p:cNvPr>
          <p:cNvCxnSpPr>
            <a:cxnSpLocks/>
          </p:cNvCxnSpPr>
          <p:nvPr/>
        </p:nvCxnSpPr>
        <p:spPr>
          <a:xfrm flipV="1">
            <a:off x="3068858" y="5575475"/>
            <a:ext cx="648000" cy="9488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0" name="Conector reto 519">
            <a:extLst>
              <a:ext uri="{FF2B5EF4-FFF2-40B4-BE49-F238E27FC236}">
                <a16:creationId xmlns:a16="http://schemas.microsoft.com/office/drawing/2014/main" id="{486286DA-4AA6-4AEF-B6C0-88BFDDB9DD41}"/>
              </a:ext>
            </a:extLst>
          </p:cNvPr>
          <p:cNvCxnSpPr>
            <a:cxnSpLocks/>
          </p:cNvCxnSpPr>
          <p:nvPr/>
        </p:nvCxnSpPr>
        <p:spPr>
          <a:xfrm flipH="1">
            <a:off x="3943332" y="5579618"/>
            <a:ext cx="158400" cy="9185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1" name="Conector reto 520">
            <a:extLst>
              <a:ext uri="{FF2B5EF4-FFF2-40B4-BE49-F238E27FC236}">
                <a16:creationId xmlns:a16="http://schemas.microsoft.com/office/drawing/2014/main" id="{EF518041-2B2E-47F0-B5B7-5FC372597CE7}"/>
              </a:ext>
            </a:extLst>
          </p:cNvPr>
          <p:cNvCxnSpPr>
            <a:cxnSpLocks/>
          </p:cNvCxnSpPr>
          <p:nvPr/>
        </p:nvCxnSpPr>
        <p:spPr>
          <a:xfrm flipH="1" flipV="1">
            <a:off x="5501114" y="5575476"/>
            <a:ext cx="156717" cy="10247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" name="Retângulo 521">
            <a:extLst>
              <a:ext uri="{FF2B5EF4-FFF2-40B4-BE49-F238E27FC236}">
                <a16:creationId xmlns:a16="http://schemas.microsoft.com/office/drawing/2014/main" id="{3C018F48-90FB-4B06-95D4-1537D901A2B2}"/>
              </a:ext>
            </a:extLst>
          </p:cNvPr>
          <p:cNvSpPr/>
          <p:nvPr/>
        </p:nvSpPr>
        <p:spPr>
          <a:xfrm>
            <a:off x="3948411" y="5693823"/>
            <a:ext cx="1714500" cy="150374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3" name="Retângulo 522">
            <a:extLst>
              <a:ext uri="{FF2B5EF4-FFF2-40B4-BE49-F238E27FC236}">
                <a16:creationId xmlns:a16="http://schemas.microsoft.com/office/drawing/2014/main" id="{A50FE0F5-403F-4B8D-8292-140551C471C1}"/>
              </a:ext>
            </a:extLst>
          </p:cNvPr>
          <p:cNvSpPr/>
          <p:nvPr/>
        </p:nvSpPr>
        <p:spPr>
          <a:xfrm>
            <a:off x="2894310" y="5689701"/>
            <a:ext cx="180000" cy="150374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4" name="Agrupar 523">
            <a:extLst>
              <a:ext uri="{FF2B5EF4-FFF2-40B4-BE49-F238E27FC236}">
                <a16:creationId xmlns:a16="http://schemas.microsoft.com/office/drawing/2014/main" id="{BBCAACB5-7604-45E8-8D7A-C0618E790A38}"/>
              </a:ext>
            </a:extLst>
          </p:cNvPr>
          <p:cNvGrpSpPr/>
          <p:nvPr/>
        </p:nvGrpSpPr>
        <p:grpSpPr>
          <a:xfrm flipV="1">
            <a:off x="125562" y="5902950"/>
            <a:ext cx="6437843" cy="82783"/>
            <a:chOff x="280333" y="5477976"/>
            <a:chExt cx="2298856" cy="105234"/>
          </a:xfrm>
        </p:grpSpPr>
        <p:cxnSp>
          <p:nvCxnSpPr>
            <p:cNvPr id="525" name="Conector reto 524">
              <a:extLst>
                <a:ext uri="{FF2B5EF4-FFF2-40B4-BE49-F238E27FC236}">
                  <a16:creationId xmlns:a16="http://schemas.microsoft.com/office/drawing/2014/main" id="{FF3F343A-48CE-45C2-B0C2-4B1157D5A087}"/>
                </a:ext>
              </a:extLst>
            </p:cNvPr>
            <p:cNvCxnSpPr>
              <a:cxnSpLocks/>
            </p:cNvCxnSpPr>
            <p:nvPr/>
          </p:nvCxnSpPr>
          <p:spPr>
            <a:xfrm>
              <a:off x="280333" y="5530593"/>
              <a:ext cx="2098585" cy="0"/>
            </a:xfrm>
            <a:prstGeom prst="line">
              <a:avLst/>
            </a:prstGeom>
            <a:ln w="349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6" name="Seta: para a Direita 525">
              <a:extLst>
                <a:ext uri="{FF2B5EF4-FFF2-40B4-BE49-F238E27FC236}">
                  <a16:creationId xmlns:a16="http://schemas.microsoft.com/office/drawing/2014/main" id="{C44DDB5B-3AD8-4503-9DE9-4537E472296F}"/>
                </a:ext>
              </a:extLst>
            </p:cNvPr>
            <p:cNvSpPr/>
            <p:nvPr/>
          </p:nvSpPr>
          <p:spPr>
            <a:xfrm>
              <a:off x="961828" y="5477976"/>
              <a:ext cx="420360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7" name="Seta: para a Direita 526">
              <a:extLst>
                <a:ext uri="{FF2B5EF4-FFF2-40B4-BE49-F238E27FC236}">
                  <a16:creationId xmlns:a16="http://schemas.microsoft.com/office/drawing/2014/main" id="{340FEABD-B7B3-4D8E-B270-8548D35DF716}"/>
                </a:ext>
              </a:extLst>
            </p:cNvPr>
            <p:cNvSpPr/>
            <p:nvPr/>
          </p:nvSpPr>
          <p:spPr>
            <a:xfrm>
              <a:off x="282572" y="5477976"/>
              <a:ext cx="68132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8" name="Seta: para a Direita 527">
              <a:extLst>
                <a:ext uri="{FF2B5EF4-FFF2-40B4-BE49-F238E27FC236}">
                  <a16:creationId xmlns:a16="http://schemas.microsoft.com/office/drawing/2014/main" id="{CACC3E7B-3B3F-480F-9B5E-66FC510EA4B4}"/>
                </a:ext>
              </a:extLst>
            </p:cNvPr>
            <p:cNvSpPr/>
            <p:nvPr/>
          </p:nvSpPr>
          <p:spPr>
            <a:xfrm>
              <a:off x="442488" y="5477976"/>
              <a:ext cx="47186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Seta: para a Direita 528">
              <a:extLst>
                <a:ext uri="{FF2B5EF4-FFF2-40B4-BE49-F238E27FC236}">
                  <a16:creationId xmlns:a16="http://schemas.microsoft.com/office/drawing/2014/main" id="{3A0E1DBD-1722-49FD-8992-8B6A837F691E}"/>
                </a:ext>
              </a:extLst>
            </p:cNvPr>
            <p:cNvSpPr/>
            <p:nvPr/>
          </p:nvSpPr>
          <p:spPr>
            <a:xfrm>
              <a:off x="1610775" y="5477976"/>
              <a:ext cx="164545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0" name="Seta: para a Direita 529">
              <a:extLst>
                <a:ext uri="{FF2B5EF4-FFF2-40B4-BE49-F238E27FC236}">
                  <a16:creationId xmlns:a16="http://schemas.microsoft.com/office/drawing/2014/main" id="{4CBAC593-6349-4F2D-B403-4943662DE12E}"/>
                </a:ext>
              </a:extLst>
            </p:cNvPr>
            <p:cNvSpPr/>
            <p:nvPr/>
          </p:nvSpPr>
          <p:spPr>
            <a:xfrm>
              <a:off x="1842890" y="5477976"/>
              <a:ext cx="113124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1" name="Seta: para a Direita 530">
              <a:extLst>
                <a:ext uri="{FF2B5EF4-FFF2-40B4-BE49-F238E27FC236}">
                  <a16:creationId xmlns:a16="http://schemas.microsoft.com/office/drawing/2014/main" id="{4B5CB321-6600-438B-BD11-615FA2212CF0}"/>
                </a:ext>
              </a:extLst>
            </p:cNvPr>
            <p:cNvSpPr/>
            <p:nvPr/>
          </p:nvSpPr>
          <p:spPr>
            <a:xfrm>
              <a:off x="2073985" y="5477976"/>
              <a:ext cx="505204" cy="105234"/>
            </a:xfrm>
            <a:prstGeom prst="rightArrow">
              <a:avLst>
                <a:gd name="adj1" fmla="val 89193"/>
                <a:gd name="adj2" fmla="val 30717"/>
              </a:avLst>
            </a:prstGeom>
            <a:solidFill>
              <a:srgbClr val="3333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32" name="Retângulo 531">
            <a:extLst>
              <a:ext uri="{FF2B5EF4-FFF2-40B4-BE49-F238E27FC236}">
                <a16:creationId xmlns:a16="http://schemas.microsoft.com/office/drawing/2014/main" id="{F4505E2D-1D89-4E40-84A7-0AF3B356DD4A}"/>
              </a:ext>
            </a:extLst>
          </p:cNvPr>
          <p:cNvSpPr/>
          <p:nvPr/>
        </p:nvSpPr>
        <p:spPr>
          <a:xfrm>
            <a:off x="2864491" y="6307114"/>
            <a:ext cx="360000" cy="828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3" name="CaixaDeTexto 532">
            <a:extLst>
              <a:ext uri="{FF2B5EF4-FFF2-40B4-BE49-F238E27FC236}">
                <a16:creationId xmlns:a16="http://schemas.microsoft.com/office/drawing/2014/main" id="{C9C30987-5744-4E49-AF14-48F46B6AE287}"/>
              </a:ext>
            </a:extLst>
          </p:cNvPr>
          <p:cNvSpPr txBox="1"/>
          <p:nvPr/>
        </p:nvSpPr>
        <p:spPr>
          <a:xfrm>
            <a:off x="56292" y="5840943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Ex1</a:t>
            </a:r>
          </a:p>
        </p:txBody>
      </p:sp>
      <p:sp>
        <p:nvSpPr>
          <p:cNvPr id="534" name="CaixaDeTexto 533">
            <a:extLst>
              <a:ext uri="{FF2B5EF4-FFF2-40B4-BE49-F238E27FC236}">
                <a16:creationId xmlns:a16="http://schemas.microsoft.com/office/drawing/2014/main" id="{476D0593-264F-4973-B03C-BB26D0887D5D}"/>
              </a:ext>
            </a:extLst>
          </p:cNvPr>
          <p:cNvSpPr txBox="1"/>
          <p:nvPr/>
        </p:nvSpPr>
        <p:spPr>
          <a:xfrm>
            <a:off x="491267" y="5844118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Ex2</a:t>
            </a:r>
          </a:p>
        </p:txBody>
      </p:sp>
      <p:sp>
        <p:nvSpPr>
          <p:cNvPr id="535" name="CaixaDeTexto 534">
            <a:extLst>
              <a:ext uri="{FF2B5EF4-FFF2-40B4-BE49-F238E27FC236}">
                <a16:creationId xmlns:a16="http://schemas.microsoft.com/office/drawing/2014/main" id="{8ADE6E07-78D5-42BE-A83C-579A60862810}"/>
              </a:ext>
            </a:extLst>
          </p:cNvPr>
          <p:cNvSpPr txBox="1"/>
          <p:nvPr/>
        </p:nvSpPr>
        <p:spPr>
          <a:xfrm>
            <a:off x="2967767" y="5844118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Ex3</a:t>
            </a:r>
          </a:p>
        </p:txBody>
      </p:sp>
      <p:sp>
        <p:nvSpPr>
          <p:cNvPr id="536" name="CaixaDeTexto 535">
            <a:extLst>
              <a:ext uri="{FF2B5EF4-FFF2-40B4-BE49-F238E27FC236}">
                <a16:creationId xmlns:a16="http://schemas.microsoft.com/office/drawing/2014/main" id="{3CC519D5-3D67-41CE-B199-B3D18CB454E5}"/>
              </a:ext>
            </a:extLst>
          </p:cNvPr>
          <p:cNvSpPr txBox="1"/>
          <p:nvPr/>
        </p:nvSpPr>
        <p:spPr>
          <a:xfrm>
            <a:off x="3977417" y="5844118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Ex4</a:t>
            </a:r>
          </a:p>
        </p:txBody>
      </p:sp>
      <p:sp>
        <p:nvSpPr>
          <p:cNvPr id="537" name="CaixaDeTexto 536">
            <a:extLst>
              <a:ext uri="{FF2B5EF4-FFF2-40B4-BE49-F238E27FC236}">
                <a16:creationId xmlns:a16="http://schemas.microsoft.com/office/drawing/2014/main" id="{947DE499-3B47-4170-B2B2-ED93A57E5FBD}"/>
              </a:ext>
            </a:extLst>
          </p:cNvPr>
          <p:cNvSpPr txBox="1"/>
          <p:nvPr/>
        </p:nvSpPr>
        <p:spPr>
          <a:xfrm>
            <a:off x="4517167" y="5844118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Ex5</a:t>
            </a:r>
          </a:p>
        </p:txBody>
      </p:sp>
      <p:sp>
        <p:nvSpPr>
          <p:cNvPr id="538" name="CaixaDeTexto 537">
            <a:extLst>
              <a:ext uri="{FF2B5EF4-FFF2-40B4-BE49-F238E27FC236}">
                <a16:creationId xmlns:a16="http://schemas.microsoft.com/office/drawing/2014/main" id="{8C74943B-CCED-49C6-AF75-5A071E0FB44B}"/>
              </a:ext>
            </a:extLst>
          </p:cNvPr>
          <p:cNvSpPr txBox="1"/>
          <p:nvPr/>
        </p:nvSpPr>
        <p:spPr>
          <a:xfrm>
            <a:off x="5880810" y="5840942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Ex6</a:t>
            </a:r>
          </a:p>
        </p:txBody>
      </p:sp>
      <p:sp>
        <p:nvSpPr>
          <p:cNvPr id="539" name="Retângulo 538">
            <a:extLst>
              <a:ext uri="{FF2B5EF4-FFF2-40B4-BE49-F238E27FC236}">
                <a16:creationId xmlns:a16="http://schemas.microsoft.com/office/drawing/2014/main" id="{F7E6C283-15C6-4EAE-985E-039FE88A011E}"/>
              </a:ext>
            </a:extLst>
          </p:cNvPr>
          <p:cNvSpPr/>
          <p:nvPr/>
        </p:nvSpPr>
        <p:spPr>
          <a:xfrm>
            <a:off x="3855902" y="6307114"/>
            <a:ext cx="468000" cy="828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0" name="Retângulo 539">
            <a:extLst>
              <a:ext uri="{FF2B5EF4-FFF2-40B4-BE49-F238E27FC236}">
                <a16:creationId xmlns:a16="http://schemas.microsoft.com/office/drawing/2014/main" id="{62BD7E21-21B0-409D-9BD3-982FE63D1E85}"/>
              </a:ext>
            </a:extLst>
          </p:cNvPr>
          <p:cNvSpPr/>
          <p:nvPr/>
        </p:nvSpPr>
        <p:spPr>
          <a:xfrm>
            <a:off x="4504955" y="6307114"/>
            <a:ext cx="324000" cy="828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1" name="Retângulo 540">
            <a:extLst>
              <a:ext uri="{FF2B5EF4-FFF2-40B4-BE49-F238E27FC236}">
                <a16:creationId xmlns:a16="http://schemas.microsoft.com/office/drawing/2014/main" id="{5275D427-F90F-4AA2-B3A1-B40E36EE54CD}"/>
              </a:ext>
            </a:extLst>
          </p:cNvPr>
          <p:cNvSpPr/>
          <p:nvPr/>
        </p:nvSpPr>
        <p:spPr>
          <a:xfrm>
            <a:off x="3854091" y="7016178"/>
            <a:ext cx="468000" cy="82800"/>
          </a:xfrm>
          <a:prstGeom prst="rect">
            <a:avLst/>
          </a:prstGeom>
          <a:solidFill>
            <a:srgbClr val="0000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" name="Retângulo 541">
            <a:extLst>
              <a:ext uri="{FF2B5EF4-FFF2-40B4-BE49-F238E27FC236}">
                <a16:creationId xmlns:a16="http://schemas.microsoft.com/office/drawing/2014/main" id="{5037A000-9327-4E81-BD20-649C7558D0A3}"/>
              </a:ext>
            </a:extLst>
          </p:cNvPr>
          <p:cNvSpPr/>
          <p:nvPr/>
        </p:nvSpPr>
        <p:spPr>
          <a:xfrm>
            <a:off x="4500811" y="7016178"/>
            <a:ext cx="324000" cy="82800"/>
          </a:xfrm>
          <a:prstGeom prst="rect">
            <a:avLst/>
          </a:prstGeom>
          <a:solidFill>
            <a:srgbClr val="0000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3" name="Retângulo 542">
            <a:extLst>
              <a:ext uri="{FF2B5EF4-FFF2-40B4-BE49-F238E27FC236}">
                <a16:creationId xmlns:a16="http://schemas.microsoft.com/office/drawing/2014/main" id="{114289BB-2520-4A90-9702-2CD59B9A15FF}"/>
              </a:ext>
            </a:extLst>
          </p:cNvPr>
          <p:cNvSpPr/>
          <p:nvPr/>
        </p:nvSpPr>
        <p:spPr>
          <a:xfrm>
            <a:off x="3854091" y="6660619"/>
            <a:ext cx="468000" cy="82800"/>
          </a:xfrm>
          <a:prstGeom prst="rect">
            <a:avLst/>
          </a:prstGeom>
          <a:solidFill>
            <a:srgbClr val="99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4" name="Retângulo 543">
            <a:extLst>
              <a:ext uri="{FF2B5EF4-FFF2-40B4-BE49-F238E27FC236}">
                <a16:creationId xmlns:a16="http://schemas.microsoft.com/office/drawing/2014/main" id="{E5C97EFC-5FAB-4502-B51A-E24E7D1F8D4B}"/>
              </a:ext>
            </a:extLst>
          </p:cNvPr>
          <p:cNvSpPr/>
          <p:nvPr/>
        </p:nvSpPr>
        <p:spPr>
          <a:xfrm>
            <a:off x="4500811" y="6660619"/>
            <a:ext cx="324000" cy="82800"/>
          </a:xfrm>
          <a:prstGeom prst="rect">
            <a:avLst/>
          </a:prstGeom>
          <a:solidFill>
            <a:srgbClr val="99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5" name="Retângulo 544">
            <a:extLst>
              <a:ext uri="{FF2B5EF4-FFF2-40B4-BE49-F238E27FC236}">
                <a16:creationId xmlns:a16="http://schemas.microsoft.com/office/drawing/2014/main" id="{D0D8E6FB-7191-4504-8AEA-47181A7F92D9}"/>
              </a:ext>
            </a:extLst>
          </p:cNvPr>
          <p:cNvSpPr/>
          <p:nvPr/>
        </p:nvSpPr>
        <p:spPr>
          <a:xfrm>
            <a:off x="3854091" y="6472769"/>
            <a:ext cx="468000" cy="82800"/>
          </a:xfrm>
          <a:prstGeom prst="rect">
            <a:avLst/>
          </a:prstGeom>
          <a:solidFill>
            <a:srgbClr val="666699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6" name="Retângulo 545">
            <a:extLst>
              <a:ext uri="{FF2B5EF4-FFF2-40B4-BE49-F238E27FC236}">
                <a16:creationId xmlns:a16="http://schemas.microsoft.com/office/drawing/2014/main" id="{8F28A933-E25E-4DE9-9E47-C8A0C2328B07}"/>
              </a:ext>
            </a:extLst>
          </p:cNvPr>
          <p:cNvSpPr/>
          <p:nvPr/>
        </p:nvSpPr>
        <p:spPr>
          <a:xfrm>
            <a:off x="4500811" y="6472769"/>
            <a:ext cx="324000" cy="82800"/>
          </a:xfrm>
          <a:prstGeom prst="rect">
            <a:avLst/>
          </a:prstGeom>
          <a:solidFill>
            <a:srgbClr val="666699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7" name="Retângulo 546">
            <a:extLst>
              <a:ext uri="{FF2B5EF4-FFF2-40B4-BE49-F238E27FC236}">
                <a16:creationId xmlns:a16="http://schemas.microsoft.com/office/drawing/2014/main" id="{5B0ACCD9-6F21-4269-B74C-9E31868764EF}"/>
              </a:ext>
            </a:extLst>
          </p:cNvPr>
          <p:cNvSpPr/>
          <p:nvPr/>
        </p:nvSpPr>
        <p:spPr>
          <a:xfrm>
            <a:off x="3854091" y="6124264"/>
            <a:ext cx="468000" cy="82800"/>
          </a:xfrm>
          <a:prstGeom prst="rect">
            <a:avLst/>
          </a:prstGeom>
          <a:solidFill>
            <a:srgbClr val="CC99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8" name="Retângulo 547">
            <a:extLst>
              <a:ext uri="{FF2B5EF4-FFF2-40B4-BE49-F238E27FC236}">
                <a16:creationId xmlns:a16="http://schemas.microsoft.com/office/drawing/2014/main" id="{9559DAD1-F016-480D-9A8A-57441C658008}"/>
              </a:ext>
            </a:extLst>
          </p:cNvPr>
          <p:cNvSpPr/>
          <p:nvPr/>
        </p:nvSpPr>
        <p:spPr>
          <a:xfrm>
            <a:off x="4500811" y="6124264"/>
            <a:ext cx="324000" cy="82800"/>
          </a:xfrm>
          <a:prstGeom prst="rect">
            <a:avLst/>
          </a:prstGeom>
          <a:solidFill>
            <a:srgbClr val="CC99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9" name="Retângulo 548">
            <a:extLst>
              <a:ext uri="{FF2B5EF4-FFF2-40B4-BE49-F238E27FC236}">
                <a16:creationId xmlns:a16="http://schemas.microsoft.com/office/drawing/2014/main" id="{A4FC3EF8-12B1-4621-A147-A61B2CEA41C4}"/>
              </a:ext>
            </a:extLst>
          </p:cNvPr>
          <p:cNvSpPr/>
          <p:nvPr/>
        </p:nvSpPr>
        <p:spPr>
          <a:xfrm>
            <a:off x="5147594" y="6660619"/>
            <a:ext cx="540000" cy="82800"/>
          </a:xfrm>
          <a:prstGeom prst="rect">
            <a:avLst/>
          </a:prstGeom>
          <a:solidFill>
            <a:srgbClr val="99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0" name="Retângulo 549">
            <a:extLst>
              <a:ext uri="{FF2B5EF4-FFF2-40B4-BE49-F238E27FC236}">
                <a16:creationId xmlns:a16="http://schemas.microsoft.com/office/drawing/2014/main" id="{6AC5F2CB-5492-4E12-ACF3-E99660E673BE}"/>
              </a:ext>
            </a:extLst>
          </p:cNvPr>
          <p:cNvSpPr/>
          <p:nvPr/>
        </p:nvSpPr>
        <p:spPr>
          <a:xfrm>
            <a:off x="3026072" y="6124264"/>
            <a:ext cx="201600" cy="82800"/>
          </a:xfrm>
          <a:prstGeom prst="rect">
            <a:avLst/>
          </a:prstGeom>
          <a:solidFill>
            <a:srgbClr val="CC99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1" name="Retângulo 550">
            <a:extLst>
              <a:ext uri="{FF2B5EF4-FFF2-40B4-BE49-F238E27FC236}">
                <a16:creationId xmlns:a16="http://schemas.microsoft.com/office/drawing/2014/main" id="{C25F47C1-B927-4AB9-B5C2-332620D0D689}"/>
              </a:ext>
            </a:extLst>
          </p:cNvPr>
          <p:cNvSpPr/>
          <p:nvPr/>
        </p:nvSpPr>
        <p:spPr>
          <a:xfrm>
            <a:off x="5147594" y="6307114"/>
            <a:ext cx="540000" cy="82800"/>
          </a:xfrm>
          <a:prstGeom prst="rect">
            <a:avLst/>
          </a:prstGeom>
          <a:solidFill>
            <a:srgbClr val="4472C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2" name="Retângulo 551">
            <a:extLst>
              <a:ext uri="{FF2B5EF4-FFF2-40B4-BE49-F238E27FC236}">
                <a16:creationId xmlns:a16="http://schemas.microsoft.com/office/drawing/2014/main" id="{1F7ED2A6-9EA6-49BE-8DDB-E515F09E07BD}"/>
              </a:ext>
            </a:extLst>
          </p:cNvPr>
          <p:cNvSpPr/>
          <p:nvPr/>
        </p:nvSpPr>
        <p:spPr>
          <a:xfrm>
            <a:off x="5147594" y="6836068"/>
            <a:ext cx="324000" cy="82800"/>
          </a:xfrm>
          <a:prstGeom prst="rect">
            <a:avLst/>
          </a:prstGeom>
          <a:solidFill>
            <a:srgbClr val="9999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3" name="Retângulo 552">
            <a:extLst>
              <a:ext uri="{FF2B5EF4-FFF2-40B4-BE49-F238E27FC236}">
                <a16:creationId xmlns:a16="http://schemas.microsoft.com/office/drawing/2014/main" id="{AE21A613-4578-4AB7-AE8A-3DF07FCD8C30}"/>
              </a:ext>
            </a:extLst>
          </p:cNvPr>
          <p:cNvSpPr/>
          <p:nvPr/>
        </p:nvSpPr>
        <p:spPr>
          <a:xfrm>
            <a:off x="5147594" y="6472769"/>
            <a:ext cx="468000" cy="82800"/>
          </a:xfrm>
          <a:prstGeom prst="rect">
            <a:avLst/>
          </a:prstGeom>
          <a:solidFill>
            <a:srgbClr val="666699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4" name="Retângulo 553">
            <a:extLst>
              <a:ext uri="{FF2B5EF4-FFF2-40B4-BE49-F238E27FC236}">
                <a16:creationId xmlns:a16="http://schemas.microsoft.com/office/drawing/2014/main" id="{36313BCD-C134-4144-8731-F838871D87C1}"/>
              </a:ext>
            </a:extLst>
          </p:cNvPr>
          <p:cNvSpPr/>
          <p:nvPr/>
        </p:nvSpPr>
        <p:spPr>
          <a:xfrm>
            <a:off x="5147594" y="7016178"/>
            <a:ext cx="486000" cy="82800"/>
          </a:xfrm>
          <a:prstGeom prst="rect">
            <a:avLst/>
          </a:prstGeom>
          <a:solidFill>
            <a:srgbClr val="0000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5" name="Retângulo 554">
            <a:extLst>
              <a:ext uri="{FF2B5EF4-FFF2-40B4-BE49-F238E27FC236}">
                <a16:creationId xmlns:a16="http://schemas.microsoft.com/office/drawing/2014/main" id="{9159FB5B-AD8D-4F44-BBBF-B7EC14A895B9}"/>
              </a:ext>
            </a:extLst>
          </p:cNvPr>
          <p:cNvSpPr/>
          <p:nvPr/>
        </p:nvSpPr>
        <p:spPr>
          <a:xfrm>
            <a:off x="5147594" y="6124264"/>
            <a:ext cx="504000" cy="82800"/>
          </a:xfrm>
          <a:prstGeom prst="rect">
            <a:avLst/>
          </a:prstGeom>
          <a:solidFill>
            <a:srgbClr val="CC99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6" name="Retângulo 555">
            <a:extLst>
              <a:ext uri="{FF2B5EF4-FFF2-40B4-BE49-F238E27FC236}">
                <a16:creationId xmlns:a16="http://schemas.microsoft.com/office/drawing/2014/main" id="{03F54E12-7736-4058-B30E-85CB870A711D}"/>
              </a:ext>
            </a:extLst>
          </p:cNvPr>
          <p:cNvSpPr/>
          <p:nvPr/>
        </p:nvSpPr>
        <p:spPr>
          <a:xfrm>
            <a:off x="2972578" y="6836068"/>
            <a:ext cx="252000" cy="82800"/>
          </a:xfrm>
          <a:prstGeom prst="rect">
            <a:avLst/>
          </a:prstGeom>
          <a:solidFill>
            <a:srgbClr val="9999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7" name="Retângulo 556">
            <a:extLst>
              <a:ext uri="{FF2B5EF4-FFF2-40B4-BE49-F238E27FC236}">
                <a16:creationId xmlns:a16="http://schemas.microsoft.com/office/drawing/2014/main" id="{C2C450F4-D0FD-4BD0-8B81-AAE1D5815FEF}"/>
              </a:ext>
            </a:extLst>
          </p:cNvPr>
          <p:cNvSpPr/>
          <p:nvPr/>
        </p:nvSpPr>
        <p:spPr>
          <a:xfrm>
            <a:off x="2973161" y="6660619"/>
            <a:ext cx="252000" cy="82800"/>
          </a:xfrm>
          <a:prstGeom prst="rect">
            <a:avLst/>
          </a:prstGeom>
          <a:solidFill>
            <a:srgbClr val="99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8" name="Retângulo 557">
            <a:extLst>
              <a:ext uri="{FF2B5EF4-FFF2-40B4-BE49-F238E27FC236}">
                <a16:creationId xmlns:a16="http://schemas.microsoft.com/office/drawing/2014/main" id="{FCDDB933-6300-464F-B0F8-2F5CCD743A27}"/>
              </a:ext>
            </a:extLst>
          </p:cNvPr>
          <p:cNvSpPr/>
          <p:nvPr/>
        </p:nvSpPr>
        <p:spPr>
          <a:xfrm>
            <a:off x="2972491" y="6472769"/>
            <a:ext cx="252000" cy="82800"/>
          </a:xfrm>
          <a:prstGeom prst="rect">
            <a:avLst/>
          </a:prstGeom>
          <a:solidFill>
            <a:srgbClr val="666699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9" name="CaixaDeTexto 558">
            <a:extLst>
              <a:ext uri="{FF2B5EF4-FFF2-40B4-BE49-F238E27FC236}">
                <a16:creationId xmlns:a16="http://schemas.microsoft.com/office/drawing/2014/main" id="{5326285B-E8D7-4DA2-A180-261307153772}"/>
              </a:ext>
            </a:extLst>
          </p:cNvPr>
          <p:cNvSpPr txBox="1"/>
          <p:nvPr/>
        </p:nvSpPr>
        <p:spPr>
          <a:xfrm>
            <a:off x="5687594" y="6054409"/>
            <a:ext cx="710451" cy="11233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69% Maize 1</a:t>
            </a:r>
          </a:p>
          <a:p>
            <a:endParaRPr lang="en-US" sz="200" dirty="0"/>
          </a:p>
          <a:p>
            <a:endParaRPr lang="en-US" sz="100" dirty="0"/>
          </a:p>
          <a:p>
            <a:r>
              <a:rPr lang="en-US" sz="800" dirty="0"/>
              <a:t>50% Maize 6</a:t>
            </a:r>
          </a:p>
          <a:p>
            <a:endParaRPr lang="en-US" sz="400" dirty="0"/>
          </a:p>
          <a:p>
            <a:r>
              <a:rPr lang="en-US" sz="800" dirty="0"/>
              <a:t>57% Maize 5</a:t>
            </a:r>
          </a:p>
          <a:p>
            <a:endParaRPr lang="en-US" sz="400" dirty="0"/>
          </a:p>
          <a:p>
            <a:r>
              <a:rPr lang="en-US" sz="800" dirty="0"/>
              <a:t>53% Maize 4</a:t>
            </a:r>
          </a:p>
          <a:p>
            <a:endParaRPr lang="en-US" sz="400" dirty="0"/>
          </a:p>
          <a:p>
            <a:r>
              <a:rPr lang="en-US" sz="800" dirty="0"/>
              <a:t>56% Maize 3</a:t>
            </a:r>
          </a:p>
          <a:p>
            <a:endParaRPr lang="en-US" sz="400" dirty="0"/>
          </a:p>
          <a:p>
            <a:r>
              <a:rPr lang="en-US" sz="800" dirty="0"/>
              <a:t>55% Maize 2</a:t>
            </a:r>
          </a:p>
        </p:txBody>
      </p:sp>
      <p:sp>
        <p:nvSpPr>
          <p:cNvPr id="560" name="Retângulo 559">
            <a:extLst>
              <a:ext uri="{FF2B5EF4-FFF2-40B4-BE49-F238E27FC236}">
                <a16:creationId xmlns:a16="http://schemas.microsoft.com/office/drawing/2014/main" id="{B81ADB28-E98C-414B-8853-CFAA30FCBDB0}"/>
              </a:ext>
            </a:extLst>
          </p:cNvPr>
          <p:cNvSpPr/>
          <p:nvPr/>
        </p:nvSpPr>
        <p:spPr>
          <a:xfrm>
            <a:off x="3854091" y="6836068"/>
            <a:ext cx="468000" cy="82800"/>
          </a:xfrm>
          <a:prstGeom prst="rect">
            <a:avLst/>
          </a:prstGeom>
          <a:solidFill>
            <a:srgbClr val="9999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999FF"/>
              </a:solidFill>
            </a:endParaRPr>
          </a:p>
        </p:txBody>
      </p:sp>
      <p:sp>
        <p:nvSpPr>
          <p:cNvPr id="561" name="Retângulo 560">
            <a:extLst>
              <a:ext uri="{FF2B5EF4-FFF2-40B4-BE49-F238E27FC236}">
                <a16:creationId xmlns:a16="http://schemas.microsoft.com/office/drawing/2014/main" id="{8CA3CFD3-A1FE-4C38-A1FE-7D0DCAB08429}"/>
              </a:ext>
            </a:extLst>
          </p:cNvPr>
          <p:cNvSpPr/>
          <p:nvPr/>
        </p:nvSpPr>
        <p:spPr>
          <a:xfrm>
            <a:off x="4500811" y="6836068"/>
            <a:ext cx="324000" cy="82800"/>
          </a:xfrm>
          <a:prstGeom prst="rect">
            <a:avLst/>
          </a:prstGeom>
          <a:solidFill>
            <a:srgbClr val="9999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999FF"/>
              </a:solidFill>
            </a:endParaRPr>
          </a:p>
        </p:txBody>
      </p:sp>
      <p:sp>
        <p:nvSpPr>
          <p:cNvPr id="562" name="Retângulo 561">
            <a:extLst>
              <a:ext uri="{FF2B5EF4-FFF2-40B4-BE49-F238E27FC236}">
                <a16:creationId xmlns:a16="http://schemas.microsoft.com/office/drawing/2014/main" id="{8F7FC967-2691-4C95-A382-EE16E0B37065}"/>
              </a:ext>
            </a:extLst>
          </p:cNvPr>
          <p:cNvSpPr/>
          <p:nvPr/>
        </p:nvSpPr>
        <p:spPr>
          <a:xfrm>
            <a:off x="3012931" y="7016178"/>
            <a:ext cx="201600" cy="82800"/>
          </a:xfrm>
          <a:prstGeom prst="rect">
            <a:avLst/>
          </a:prstGeom>
          <a:solidFill>
            <a:srgbClr val="0000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" name="CaixaDeTexto 562">
            <a:extLst>
              <a:ext uri="{FF2B5EF4-FFF2-40B4-BE49-F238E27FC236}">
                <a16:creationId xmlns:a16="http://schemas.microsoft.com/office/drawing/2014/main" id="{912DD9E4-FDBA-4FDB-BBF5-877D4278C0F1}"/>
              </a:ext>
            </a:extLst>
          </p:cNvPr>
          <p:cNvSpPr txBox="1"/>
          <p:nvPr/>
        </p:nvSpPr>
        <p:spPr>
          <a:xfrm>
            <a:off x="6387484" y="3989312"/>
            <a:ext cx="31611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77%</a:t>
            </a:r>
          </a:p>
        </p:txBody>
      </p:sp>
      <p:sp>
        <p:nvSpPr>
          <p:cNvPr id="564" name="CaixaDeTexto 563">
            <a:extLst>
              <a:ext uri="{FF2B5EF4-FFF2-40B4-BE49-F238E27FC236}">
                <a16:creationId xmlns:a16="http://schemas.microsoft.com/office/drawing/2014/main" id="{11DC7E76-22AB-493A-BFB1-689B6BB2D7C7}"/>
              </a:ext>
            </a:extLst>
          </p:cNvPr>
          <p:cNvSpPr txBox="1"/>
          <p:nvPr/>
        </p:nvSpPr>
        <p:spPr>
          <a:xfrm>
            <a:off x="4663071" y="3387629"/>
            <a:ext cx="31611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79%</a:t>
            </a:r>
          </a:p>
        </p:txBody>
      </p:sp>
      <p:sp>
        <p:nvSpPr>
          <p:cNvPr id="565" name="CaixaDeTexto 564">
            <a:extLst>
              <a:ext uri="{FF2B5EF4-FFF2-40B4-BE49-F238E27FC236}">
                <a16:creationId xmlns:a16="http://schemas.microsoft.com/office/drawing/2014/main" id="{882B3FD2-315C-4D07-AEC0-F05D0084826B}"/>
              </a:ext>
            </a:extLst>
          </p:cNvPr>
          <p:cNvSpPr txBox="1"/>
          <p:nvPr/>
        </p:nvSpPr>
        <p:spPr>
          <a:xfrm>
            <a:off x="4663071" y="3520008"/>
            <a:ext cx="31611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78%</a:t>
            </a:r>
          </a:p>
        </p:txBody>
      </p:sp>
      <p:sp>
        <p:nvSpPr>
          <p:cNvPr id="566" name="CaixaDeTexto 565">
            <a:extLst>
              <a:ext uri="{FF2B5EF4-FFF2-40B4-BE49-F238E27FC236}">
                <a16:creationId xmlns:a16="http://schemas.microsoft.com/office/drawing/2014/main" id="{50B603F3-41E3-4978-B67B-7314464E65BD}"/>
              </a:ext>
            </a:extLst>
          </p:cNvPr>
          <p:cNvSpPr txBox="1"/>
          <p:nvPr/>
        </p:nvSpPr>
        <p:spPr>
          <a:xfrm>
            <a:off x="4667315" y="3662183"/>
            <a:ext cx="31611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76%</a:t>
            </a:r>
          </a:p>
        </p:txBody>
      </p:sp>
      <p:sp>
        <p:nvSpPr>
          <p:cNvPr id="567" name="CaixaDeTexto 566">
            <a:extLst>
              <a:ext uri="{FF2B5EF4-FFF2-40B4-BE49-F238E27FC236}">
                <a16:creationId xmlns:a16="http://schemas.microsoft.com/office/drawing/2014/main" id="{743B806E-7585-4937-A677-5DC0350A012B}"/>
              </a:ext>
            </a:extLst>
          </p:cNvPr>
          <p:cNvSpPr txBox="1"/>
          <p:nvPr/>
        </p:nvSpPr>
        <p:spPr>
          <a:xfrm>
            <a:off x="6262518" y="3655644"/>
            <a:ext cx="31611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D83D64-AEA5-3A49-BF8A-CC4A1CB7C5F8}"/>
              </a:ext>
            </a:extLst>
          </p:cNvPr>
          <p:cNvSpPr/>
          <p:nvPr/>
        </p:nvSpPr>
        <p:spPr>
          <a:xfrm>
            <a:off x="0" y="7286798"/>
            <a:ext cx="6858000" cy="2453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 S2. DRIK1 and maize RLKs present a diversified gene structure but conserved protein kinase domain.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gene structure of </a:t>
            </a:r>
            <a:r>
              <a:rPr lang="en-US" sz="1200" i="1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DRIK1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corresponding best hit genes from maize.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BLASTP against </a:t>
            </a:r>
            <a:r>
              <a:rPr lang="en-US" sz="1200" dirty="0" err="1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Zea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mays B73_RefGen_v4 were performed by using </a:t>
            </a:r>
            <a:r>
              <a:rPr lang="en-US" sz="1200" dirty="0" err="1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Esembl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tools (</a:t>
            </a:r>
            <a:r>
              <a:rPr lang="en-US" sz="12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http://ensembl.gramene.org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with scoring matrix BLOSUM62. The structure of genes were obtained by using the </a:t>
            </a:r>
            <a:r>
              <a:rPr lang="en-US" sz="1200" dirty="0" err="1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Snapgene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software (from GSL Biotech; available at </a:t>
            </a:r>
            <a:r>
              <a:rPr lang="en-US" sz="12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snapgene.com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and gene information from </a:t>
            </a:r>
            <a:r>
              <a:rPr lang="en-US" sz="1200" dirty="0" err="1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MaizeGDB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B73_RefGen_v4. The sequences in the figure are the same of the phylogenetic tree and are indicated in the right side.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b)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alignments using BLASTN were performed using </a:t>
            </a:r>
            <a:r>
              <a:rPr lang="en-US" sz="1200" i="1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DRIK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gene sequence against each candidate according to the ranking of protein similarity (Table S2). Alignment with length with more than 50 bp size are shown.  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c)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conserved regions in DRIK1 of their best hit proteins in maize.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residues of proteins with higher similarity with DRIK from maize are most conserved in the kinase domain region with more than 50% of identity in which region (alignment identities are shown, see Table S12). Ex = Exon.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1065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331</Words>
  <Application>Microsoft Macintosh PowerPoint</Application>
  <PresentationFormat>A4 Paper (210x297 mm)</PresentationFormat>
  <Paragraphs>82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Viviane C H da Silva</dc:creator>
  <cp:lastModifiedBy>Paulo Arruda</cp:lastModifiedBy>
  <cp:revision>4</cp:revision>
  <dcterms:created xsi:type="dcterms:W3CDTF">2019-04-28T03:28:06Z</dcterms:created>
  <dcterms:modified xsi:type="dcterms:W3CDTF">2020-01-28T16:46:23Z</dcterms:modified>
</cp:coreProperties>
</file>